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416" autoAdjust="0"/>
  </p:normalViewPr>
  <p:slideViewPr>
    <p:cSldViewPr snapToGrid="0">
      <p:cViewPr varScale="1">
        <p:scale>
          <a:sx n="116" d="100"/>
          <a:sy n="116" d="100"/>
        </p:scale>
        <p:origin x="720" y="9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08.03.2022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2.205 (am 02.03)  -&gt;  Plateau in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+1.544 -&gt; leichte Zunahme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auch leicht ansteigend</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72%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08.03.2022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08.03.2022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09.03.2022 werden </a:t>
            </a:r>
            <a:r>
              <a:rPr lang="de-DE" sz="1600" b="1" dirty="0"/>
              <a:t>2.126 </a:t>
            </a:r>
            <a:r>
              <a:rPr lang="de-DE" sz="1600" dirty="0"/>
              <a:t>COVID-19-Patient*innen auf Intensivstationen (der ca. 1.300 Akutkrankenhäuser) behandelt. </a:t>
            </a:r>
          </a:p>
          <a:p>
            <a:pPr>
              <a:spcBef>
                <a:spcPts val="600"/>
              </a:spcBef>
            </a:pPr>
            <a:r>
              <a:rPr lang="de-DE" sz="1600" dirty="0"/>
              <a:t>Plateau in der COVID-ITS-Belegung</a:t>
            </a:r>
          </a:p>
          <a:p>
            <a:pPr>
              <a:spcBef>
                <a:spcPts val="600"/>
              </a:spcBef>
            </a:pPr>
            <a:r>
              <a:rPr lang="de-DE" sz="1600" dirty="0"/>
              <a:t>ITS-COVID-Neuaufnahmen mit </a:t>
            </a:r>
            <a:r>
              <a:rPr lang="de-DE" sz="1600" b="1" dirty="0"/>
              <a:t>+1.541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172118"/>
            <a:ext cx="6899929" cy="4338410"/>
            <a:chOff x="-755405" y="2494615"/>
            <a:chExt cx="10245620" cy="2928865"/>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494615"/>
              <a:ext cx="10041678" cy="2928865"/>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3038871" y="2660356"/>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736679" y="2709841"/>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744075" y="3585443"/>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510618" y="4056588"/>
              <a:ext cx="979597" cy="187002"/>
            </a:xfrm>
            <a:prstGeom prst="rect">
              <a:avLst/>
            </a:prstGeom>
            <a:noFill/>
          </p:spPr>
          <p:txBody>
            <a:bodyPr wrap="square" rtlCol="0">
              <a:spAutoFit/>
            </a:bodyPr>
            <a:lstStyle/>
            <a:p>
              <a:r>
                <a:rPr lang="de-DE" sz="1200" dirty="0">
                  <a:solidFill>
                    <a:schemeClr val="bg2">
                      <a:lumMod val="50000"/>
                    </a:schemeClr>
                  </a:solidFill>
                </a:rPr>
                <a:t>2.126</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27720" y="6265"/>
            <a:ext cx="5038961" cy="3344517"/>
            <a:chOff x="7719855" y="2192056"/>
            <a:chExt cx="4190529"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855" y="2462224"/>
              <a:ext cx="4190529"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grpSp>
        <p:nvGrpSpPr>
          <p:cNvPr id="22" name="Gruppieren 21">
            <a:extLst>
              <a:ext uri="{FF2B5EF4-FFF2-40B4-BE49-F238E27FC236}">
                <a16:creationId xmlns:a16="http://schemas.microsoft.com/office/drawing/2014/main" id="{F39C9099-BF65-4DF2-A139-B8119F923F8C}"/>
              </a:ext>
            </a:extLst>
          </p:cNvPr>
          <p:cNvGrpSpPr/>
          <p:nvPr/>
        </p:nvGrpSpPr>
        <p:grpSpPr>
          <a:xfrm>
            <a:off x="7094825" y="3586841"/>
            <a:ext cx="5164281" cy="3110751"/>
            <a:chOff x="6976137" y="3813099"/>
            <a:chExt cx="4743226" cy="2361961"/>
          </a:xfrm>
        </p:grpSpPr>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6137" y="3813099"/>
              <a:ext cx="4743226" cy="2361961"/>
            </a:xfrm>
            <a:prstGeom prst="rect">
              <a:avLst/>
            </a:prstGeom>
          </p:spPr>
        </p:pic>
        <p:sp>
          <p:nvSpPr>
            <p:cNvPr id="20" name="Rechteck 19">
              <a:extLst>
                <a:ext uri="{FF2B5EF4-FFF2-40B4-BE49-F238E27FC236}">
                  <a16:creationId xmlns:a16="http://schemas.microsoft.com/office/drawing/2014/main" id="{946F0B72-4A82-40C2-BB2A-0EDD91FAFB5F}"/>
                </a:ext>
              </a:extLst>
            </p:cNvPr>
            <p:cNvSpPr/>
            <p:nvPr/>
          </p:nvSpPr>
          <p:spPr>
            <a:xfrm>
              <a:off x="9453377" y="4048826"/>
              <a:ext cx="48448" cy="177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CC2D7C16-81BC-4749-8BCC-5C91C17F6EE5}"/>
              </a:ext>
            </a:extLst>
          </p:cNvPr>
          <p:cNvSpPr/>
          <p:nvPr/>
        </p:nvSpPr>
        <p:spPr>
          <a:xfrm>
            <a:off x="10411101" y="3965260"/>
            <a:ext cx="1717004"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075350" y="1034473"/>
            <a:ext cx="991331" cy="1288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08.03.2022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652" y="50862"/>
            <a:ext cx="9616766"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434605" y="170494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434605" y="2565097"/>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p:nvPr/>
        </p:nvCxnSpPr>
        <p:spPr>
          <a:xfrm>
            <a:off x="2434605" y="512653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p:nvPr/>
        </p:nvCxnSpPr>
        <p:spPr>
          <a:xfrm>
            <a:off x="2434605" y="603798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314832" y="5142651"/>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383256" y="170494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383256" y="257916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383256" y="6029738"/>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p:nvPr/>
        </p:nvCxnSpPr>
        <p:spPr>
          <a:xfrm>
            <a:off x="2378621" y="924129"/>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p:nvPr/>
        </p:nvCxnSpPr>
        <p:spPr>
          <a:xfrm>
            <a:off x="7314832" y="924129"/>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314832" y="4345209"/>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p:nvPr/>
        </p:nvCxnSpPr>
        <p:spPr>
          <a:xfrm>
            <a:off x="2434605" y="4338989"/>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8" name="Grafik 7">
            <a:extLst>
              <a:ext uri="{FF2B5EF4-FFF2-40B4-BE49-F238E27FC236}">
                <a16:creationId xmlns:a16="http://schemas.microsoft.com/office/drawing/2014/main" id="{BDAB5C1F-0255-48D6-AF98-5800796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60" y="924018"/>
            <a:ext cx="4407108" cy="3797613"/>
          </a:xfrm>
          <a:prstGeom prst="rect">
            <a:avLst/>
          </a:prstGeom>
        </p:spPr>
      </p:pic>
      <p:pic>
        <p:nvPicPr>
          <p:cNvPr id="17" name="Grafik 16">
            <a:extLst>
              <a:ext uri="{FF2B5EF4-FFF2-40B4-BE49-F238E27FC236}">
                <a16:creationId xmlns:a16="http://schemas.microsoft.com/office/drawing/2014/main" id="{2C1AAD35-66B9-4512-8D5A-E4CF535B3629}"/>
              </a:ext>
            </a:extLst>
          </p:cNvPr>
          <p:cNvPicPr>
            <a:picLocks noChangeAspect="1"/>
          </p:cNvPicPr>
          <p:nvPr/>
        </p:nvPicPr>
        <p:blipFill>
          <a:blip r:embed="rId3"/>
          <a:stretch>
            <a:fillRect/>
          </a:stretch>
        </p:blipFill>
        <p:spPr>
          <a:xfrm>
            <a:off x="444138" y="5018046"/>
            <a:ext cx="2588137" cy="1570961"/>
          </a:xfrm>
          <a:prstGeom prst="rect">
            <a:avLst/>
          </a:prstGeom>
        </p:spPr>
      </p:pic>
      <p:cxnSp>
        <p:nvCxnSpPr>
          <p:cNvPr id="29" name="Gerade Verbindung mit Pfeil 28">
            <a:extLst>
              <a:ext uri="{FF2B5EF4-FFF2-40B4-BE49-F238E27FC236}">
                <a16:creationId xmlns:a16="http://schemas.microsoft.com/office/drawing/2014/main" id="{B5B3F5D4-50E0-4E12-95A3-DDF7FB2FE664}"/>
              </a:ext>
            </a:extLst>
          </p:cNvPr>
          <p:cNvCxnSpPr>
            <a:cxnSpLocks/>
          </p:cNvCxnSpPr>
          <p:nvPr/>
        </p:nvCxnSpPr>
        <p:spPr>
          <a:xfrm>
            <a:off x="4491350" y="2332589"/>
            <a:ext cx="1" cy="490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942" y="313599"/>
            <a:ext cx="4505359" cy="2961280"/>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417690" y="3860120"/>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5"/>
          <a:stretch>
            <a:fillRect/>
          </a:stretch>
        </p:blipFill>
        <p:spPr>
          <a:xfrm>
            <a:off x="10280332" y="125573"/>
            <a:ext cx="1628775" cy="58102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a:stCxn id="16" idx="2"/>
          </p:cNvCxnSpPr>
          <p:nvPr/>
        </p:nvCxnSpPr>
        <p:spPr>
          <a:xfrm flipH="1">
            <a:off x="11741176" y="1201017"/>
            <a:ext cx="167931" cy="390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1909" y="3746993"/>
            <a:ext cx="4497198" cy="298899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250669" y="268074"/>
            <a:ext cx="2598367" cy="830997"/>
          </a:xfrm>
          <a:prstGeom prst="rect">
            <a:avLst/>
          </a:prstGeom>
          <a:noFill/>
        </p:spPr>
        <p:txBody>
          <a:bodyPr wrap="square" rtlCol="0">
            <a:spAutoFit/>
          </a:bodyPr>
          <a:lstStyle/>
          <a:p>
            <a:r>
              <a:rPr lang="de-DE" sz="1600" b="1" dirty="0"/>
              <a:t>Verfügbarkeits-Einschätzung: </a:t>
            </a:r>
            <a:br>
              <a:rPr lang="de-DE" sz="1600" b="1" dirty="0"/>
            </a:br>
            <a:r>
              <a:rPr lang="de-DE" sz="1600" b="1" dirty="0"/>
              <a:t>High-Care Behandlung </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7"/>
          <a:stretch>
            <a:fillRect/>
          </a:stretch>
        </p:blipFill>
        <p:spPr>
          <a:xfrm>
            <a:off x="5508374" y="5833691"/>
            <a:ext cx="1724025" cy="857250"/>
          </a:xfrm>
          <a:prstGeom prst="rect">
            <a:avLst/>
          </a:prstGeom>
        </p:spPr>
      </p:pic>
      <p:sp>
        <p:nvSpPr>
          <p:cNvPr id="2" name="Textfeld 1">
            <a:extLst>
              <a:ext uri="{FF2B5EF4-FFF2-40B4-BE49-F238E27FC236}">
                <a16:creationId xmlns:a16="http://schemas.microsoft.com/office/drawing/2014/main" id="{088FB987-BEFC-4119-8718-E5F1E21B64DC}"/>
              </a:ext>
            </a:extLst>
          </p:cNvPr>
          <p:cNvSpPr txBox="1"/>
          <p:nvPr/>
        </p:nvSpPr>
        <p:spPr>
          <a:xfrm>
            <a:off x="4344112" y="1501592"/>
            <a:ext cx="1751888" cy="830997"/>
          </a:xfrm>
          <a:prstGeom prst="rect">
            <a:avLst/>
          </a:prstGeom>
          <a:noFill/>
        </p:spPr>
        <p:txBody>
          <a:bodyPr wrap="square" rtlCol="0">
            <a:spAutoFit/>
          </a:bodyPr>
          <a:lstStyle/>
          <a:p>
            <a:r>
              <a:rPr lang="de-DE" sz="1200" i="1" dirty="0"/>
              <a:t>Anstieg v.a. der „leichteren“ respiratorischen Behandlungsformen</a:t>
            </a:r>
          </a:p>
        </p:txBody>
      </p:sp>
      <p:sp>
        <p:nvSpPr>
          <p:cNvPr id="16" name="Textfeld 15">
            <a:extLst>
              <a:ext uri="{FF2B5EF4-FFF2-40B4-BE49-F238E27FC236}">
                <a16:creationId xmlns:a16="http://schemas.microsoft.com/office/drawing/2014/main" id="{E0BC0262-7C4D-4539-BD57-67CBE04325F2}"/>
              </a:ext>
            </a:extLst>
          </p:cNvPr>
          <p:cNvSpPr txBox="1"/>
          <p:nvPr/>
        </p:nvSpPr>
        <p:spPr>
          <a:xfrm>
            <a:off x="11540580" y="924018"/>
            <a:ext cx="737054" cy="276999"/>
          </a:xfrm>
          <a:prstGeom prst="rect">
            <a:avLst/>
          </a:prstGeom>
          <a:noFill/>
        </p:spPr>
        <p:txBody>
          <a:bodyPr wrap="square" rtlCol="0">
            <a:spAutoFit/>
          </a:bodyPr>
          <a:lstStyle/>
          <a:p>
            <a:r>
              <a:rPr lang="de-DE" sz="1200" i="1" dirty="0"/>
              <a:t>Plateau</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54999" y="3860120"/>
            <a:ext cx="155096" cy="49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7683A1EA-7348-4515-BCB9-993FC6687C77}"/>
              </a:ext>
            </a:extLst>
          </p:cNvPr>
          <p:cNvCxnSpPr>
            <a:cxnSpLocks/>
          </p:cNvCxnSpPr>
          <p:nvPr/>
        </p:nvCxnSpPr>
        <p:spPr>
          <a:xfrm>
            <a:off x="2649196" y="5102991"/>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E1969B6-739B-4145-92EA-4A4B679A8A80}"/>
              </a:ext>
            </a:extLst>
          </p:cNvPr>
          <p:cNvSpPr txBox="1"/>
          <p:nvPr/>
        </p:nvSpPr>
        <p:spPr>
          <a:xfrm>
            <a:off x="3130254" y="4964491"/>
            <a:ext cx="2862841" cy="276999"/>
          </a:xfrm>
          <a:prstGeom prst="rect">
            <a:avLst/>
          </a:prstGeom>
          <a:noFill/>
        </p:spPr>
        <p:txBody>
          <a:bodyPr wrap="square" rtlCol="0">
            <a:spAutoFit/>
          </a:bodyPr>
          <a:lstStyle/>
          <a:p>
            <a:r>
              <a:rPr lang="de-DE" sz="1200" i="1" dirty="0"/>
              <a:t>33%  </a:t>
            </a:r>
          </a:p>
        </p:txBody>
      </p:sp>
      <p:sp>
        <p:nvSpPr>
          <p:cNvPr id="7" name="Geschweifte Klammer rechts 6">
            <a:extLst>
              <a:ext uri="{FF2B5EF4-FFF2-40B4-BE49-F238E27FC236}">
                <a16:creationId xmlns:a16="http://schemas.microsoft.com/office/drawing/2014/main" id="{F37C54FC-3F07-4078-B475-1833D1F435F6}"/>
              </a:ext>
            </a:extLst>
          </p:cNvPr>
          <p:cNvSpPr/>
          <p:nvPr/>
        </p:nvSpPr>
        <p:spPr>
          <a:xfrm>
            <a:off x="3032275" y="5341121"/>
            <a:ext cx="45719" cy="760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FA83A93D-6CFA-450E-AA3E-97939DCE80D9}"/>
              </a:ext>
            </a:extLst>
          </p:cNvPr>
          <p:cNvSpPr txBox="1"/>
          <p:nvPr/>
        </p:nvSpPr>
        <p:spPr>
          <a:xfrm>
            <a:off x="3141782" y="5592419"/>
            <a:ext cx="835859" cy="461665"/>
          </a:xfrm>
          <a:prstGeom prst="rect">
            <a:avLst/>
          </a:prstGeom>
          <a:noFill/>
        </p:spPr>
        <p:txBody>
          <a:bodyPr wrap="square" rtlCol="0">
            <a:spAutoFit/>
          </a:bodyPr>
          <a:lstStyle/>
          <a:p>
            <a:r>
              <a:rPr lang="de-DE" sz="1200" i="1" dirty="0"/>
              <a:t>Leichter Rückgang</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574" y="146104"/>
            <a:ext cx="5713742" cy="3232487"/>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348" y="484659"/>
            <a:ext cx="4238387" cy="2518394"/>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220772" y="2819697"/>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32316" y="1277104"/>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48094" y="1506080"/>
            <a:ext cx="124952"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2672" y="3853792"/>
            <a:ext cx="5923003" cy="2996256"/>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80077" y="6366617"/>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6251775" y="6366616"/>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4010827" y="3756926"/>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786071" y="2940121"/>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938971" y="3003053"/>
            <a:ext cx="156402" cy="261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199" y="4064704"/>
            <a:ext cx="4389819" cy="2620418"/>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498015" y="4440115"/>
            <a:ext cx="1603022" cy="22450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4"/>
            <a:ext cx="4207804" cy="2165145"/>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34" y="2265343"/>
            <a:ext cx="7416605" cy="4490889"/>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Words>
  <Application>Microsoft Office PowerPoint</Application>
  <PresentationFormat>Breitbild</PresentationFormat>
  <Paragraphs>36</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543</cp:revision>
  <dcterms:created xsi:type="dcterms:W3CDTF">2021-01-13T08:46:29Z</dcterms:created>
  <dcterms:modified xsi:type="dcterms:W3CDTF">2022-03-09T09:57:52Z</dcterms:modified>
</cp:coreProperties>
</file>