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61" r:id="rId2"/>
    <p:sldId id="769" r:id="rId3"/>
    <p:sldId id="756" r:id="rId4"/>
    <p:sldId id="757" r:id="rId5"/>
    <p:sldId id="765" r:id="rId6"/>
    <p:sldId id="771" r:id="rId7"/>
    <p:sldId id="770" r:id="rId8"/>
    <p:sldId id="772" r:id="rId9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87333" autoAdjust="0"/>
  </p:normalViewPr>
  <p:slideViewPr>
    <p:cSldViewPr snapToGrid="0" snapToObjects="1">
      <p:cViewPr>
        <p:scale>
          <a:sx n="130" d="100"/>
          <a:sy n="130" d="100"/>
        </p:scale>
        <p:origin x="-150" y="-21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09.03.2022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09.03.2022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3510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BL_Grafik_Meldedatum_Cube_XX-YY-2021 im Tagesordner oder im Automatisierungsordner als </a:t>
            </a:r>
            <a:r>
              <a:rPr lang="de-DE" dirty="0" err="1"/>
              <a:t>png</a:t>
            </a:r>
            <a:r>
              <a:rPr lang="de-DE" dirty="0"/>
              <a:t>, wobei bei er ersteren Datei auch eine Grenze bei 50/100.000 eingezeichnet ist (bzw. bei 25/100.000 bei niedrigen Fallzahlen)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8786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09.03.2022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09.03.2022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09.03.2022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09. März 2022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09.03.2022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9" y="231409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64A5CF7-84B2-4CD4-9E68-69C0C8549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581" y="607857"/>
            <a:ext cx="6948782" cy="453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02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09.03.2022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205615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1795823-6E49-452B-9974-5C2A84701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27" y="952115"/>
            <a:ext cx="7698460" cy="419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09.03.2022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81646C1-BB8F-4D51-B4AF-CCF7FF5A4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140" y="724251"/>
            <a:ext cx="6249317" cy="441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189975B-4076-4791-AB67-79791EC30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95549"/>
            <a:ext cx="8022336" cy="4011168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DCAC740-6AC1-4245-B5AE-6134056E8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09.03.2022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E76ED38-1387-45C3-8D7E-A2025EF17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Inzidenz nach Altersgruppe und Meldewoche</a:t>
            </a:r>
            <a:br>
              <a:rPr lang="de-DE" dirty="0"/>
            </a:br>
            <a:r>
              <a:rPr lang="de-DE" dirty="0"/>
              <a:t> </a:t>
            </a:r>
          </a:p>
        </p:txBody>
      </p:sp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8AC0E239-5748-4B78-92FA-1A18A0DC7A55}"/>
              </a:ext>
            </a:extLst>
          </p:cNvPr>
          <p:cNvSpPr/>
          <p:nvPr/>
        </p:nvSpPr>
        <p:spPr>
          <a:xfrm>
            <a:off x="8479536" y="1623307"/>
            <a:ext cx="92142" cy="79104"/>
          </a:xfrm>
          <a:prstGeom prst="rightArrow">
            <a:avLst/>
          </a:prstGeom>
          <a:solidFill>
            <a:srgbClr val="045A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54ECBC97-8F97-4D38-B17E-893217F60C45}"/>
              </a:ext>
            </a:extLst>
          </p:cNvPr>
          <p:cNvSpPr/>
          <p:nvPr/>
        </p:nvSpPr>
        <p:spPr>
          <a:xfrm>
            <a:off x="8479536" y="1833160"/>
            <a:ext cx="92142" cy="79104"/>
          </a:xfrm>
          <a:prstGeom prst="rightArrow">
            <a:avLst/>
          </a:prstGeom>
          <a:solidFill>
            <a:srgbClr val="045A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8466C0E8-AF60-4EEF-A868-570F3E680458}"/>
              </a:ext>
            </a:extLst>
          </p:cNvPr>
          <p:cNvSpPr/>
          <p:nvPr/>
        </p:nvSpPr>
        <p:spPr>
          <a:xfrm rot="20971158">
            <a:off x="8472974" y="2416994"/>
            <a:ext cx="92142" cy="79104"/>
          </a:xfrm>
          <a:prstGeom prst="rightArrow">
            <a:avLst/>
          </a:prstGeom>
          <a:solidFill>
            <a:srgbClr val="045A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C59E33C9-2102-4FD2-8F50-D08E32B9C58D}"/>
              </a:ext>
            </a:extLst>
          </p:cNvPr>
          <p:cNvSpPr/>
          <p:nvPr/>
        </p:nvSpPr>
        <p:spPr>
          <a:xfrm rot="290422">
            <a:off x="8479536" y="2789086"/>
            <a:ext cx="92142" cy="79104"/>
          </a:xfrm>
          <a:prstGeom prst="rightArrow">
            <a:avLst/>
          </a:prstGeom>
          <a:solidFill>
            <a:srgbClr val="045A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586C4DEC-F07D-4A27-9C6E-959B867C6B13}"/>
              </a:ext>
            </a:extLst>
          </p:cNvPr>
          <p:cNvSpPr/>
          <p:nvPr/>
        </p:nvSpPr>
        <p:spPr>
          <a:xfrm rot="20175010">
            <a:off x="8479536" y="3383688"/>
            <a:ext cx="92142" cy="79104"/>
          </a:xfrm>
          <a:prstGeom prst="rightArrow">
            <a:avLst/>
          </a:prstGeom>
          <a:solidFill>
            <a:srgbClr val="045A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8B606847-0986-4E66-9F84-31DB739A3E53}"/>
              </a:ext>
            </a:extLst>
          </p:cNvPr>
          <p:cNvSpPr/>
          <p:nvPr/>
        </p:nvSpPr>
        <p:spPr>
          <a:xfrm rot="901820">
            <a:off x="8489439" y="3770114"/>
            <a:ext cx="92142" cy="79104"/>
          </a:xfrm>
          <a:prstGeom prst="rightArrow">
            <a:avLst/>
          </a:prstGeom>
          <a:solidFill>
            <a:srgbClr val="045A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83715D76-CB9B-4E71-AB28-5DF657124DE7}"/>
              </a:ext>
            </a:extLst>
          </p:cNvPr>
          <p:cNvSpPr/>
          <p:nvPr/>
        </p:nvSpPr>
        <p:spPr>
          <a:xfrm rot="811096">
            <a:off x="8476362" y="1466564"/>
            <a:ext cx="92142" cy="79104"/>
          </a:xfrm>
          <a:prstGeom prst="rightArrow">
            <a:avLst/>
          </a:prstGeom>
          <a:solidFill>
            <a:srgbClr val="045A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3017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B7BB2EB-66FD-4357-A3F5-C9300815C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107" y="1191763"/>
            <a:ext cx="7661786" cy="3575500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988902C-9D7B-4D1A-96FB-244FCCB664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1191763"/>
            <a:ext cx="8152726" cy="3479191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E0B343A-B33B-40A7-AAB1-068B719D6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1F3BE48-0CC2-40BC-A9DC-D616577BA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Hospitalisierungsinzidenz nach Altersgruppe</a:t>
            </a:r>
          </a:p>
        </p:txBody>
      </p:sp>
    </p:spTree>
    <p:extLst>
      <p:ext uri="{BB962C8B-B14F-4D97-AF65-F5344CB8AC3E}">
        <p14:creationId xmlns:p14="http://schemas.microsoft.com/office/powerpoint/2010/main" val="3752660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5D19781-88D9-4437-A57C-0F4122CFC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26" y="1129949"/>
            <a:ext cx="7983645" cy="3466100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7B30189-230B-46B0-812E-AE01D2B33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049775E-121D-4686-9D29-149C88761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COVID-19-Todesfälle nach Sterbewoche</a:t>
            </a:r>
          </a:p>
        </p:txBody>
      </p:sp>
    </p:spTree>
    <p:extLst>
      <p:ext uri="{BB962C8B-B14F-4D97-AF65-F5344CB8AC3E}">
        <p14:creationId xmlns:p14="http://schemas.microsoft.com/office/powerpoint/2010/main" val="1189711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D23F633-8C52-4081-B6F5-259C3C0FB1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9D270F-7BCC-4032-89A7-A0F84FE2E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9C4ECA9-E881-44B0-9A7F-80522AA77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0F2B0AC-E996-4125-BD52-17D954479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407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</Words>
  <Application>Microsoft Office PowerPoint</Application>
  <PresentationFormat>Bildschirmpräsentation (16:9)</PresentationFormat>
  <Paragraphs>22</Paragraphs>
  <Slides>8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3" baseType="lpstr">
      <vt:lpstr>ＭＳ 明朝</vt:lpstr>
      <vt:lpstr>Arial</vt:lpstr>
      <vt:lpstr>Calibri</vt:lpstr>
      <vt:lpstr>Wingdings</vt:lpstr>
      <vt:lpstr>Office-Design</vt:lpstr>
      <vt:lpstr>Lage national </vt:lpstr>
      <vt:lpstr>Überblick Kennzahlen </vt:lpstr>
      <vt:lpstr>Verlauf der 7-Tage-Inzidenz der Bundesländer</vt:lpstr>
      <vt:lpstr>Geografische Verteilung 7-Tage-Inzidenz nach Landkreis</vt:lpstr>
      <vt:lpstr>Inzidenz nach Altersgruppe und Meldewoche  </vt:lpstr>
      <vt:lpstr>Hospitalisierungsinzidenz nach Altersgruppe</vt:lpstr>
      <vt:lpstr>COVID-19-Todesfälle nach Sterbewoche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Michaela Diercke</cp:lastModifiedBy>
  <cp:revision>599</cp:revision>
  <dcterms:created xsi:type="dcterms:W3CDTF">2015-11-02T12:29:13Z</dcterms:created>
  <dcterms:modified xsi:type="dcterms:W3CDTF">2022-03-09T09:59:50Z</dcterms:modified>
</cp:coreProperties>
</file>