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7" r:id="rId3"/>
    <p:sldId id="269" r:id="rId4"/>
    <p:sldId id="331" r:id="rId5"/>
    <p:sldId id="330" r:id="rId6"/>
    <p:sldId id="283" r:id="rId7"/>
    <p:sldId id="323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öttcher, Sindy" initials="BS" lastIdx="4" clrIdx="0">
    <p:extLst>
      <p:ext uri="{19B8F6BF-5375-455C-9EA6-DF929625EA0E}">
        <p15:presenceInfo xmlns:p15="http://schemas.microsoft.com/office/powerpoint/2012/main" userId="Böttcher, Si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81829" autoAdjust="0"/>
  </p:normalViewPr>
  <p:slideViewPr>
    <p:cSldViewPr>
      <p:cViewPr varScale="1">
        <p:scale>
          <a:sx n="55" d="100"/>
          <a:sy n="55" d="100"/>
        </p:scale>
        <p:origin x="182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F704B-22D3-4CA4-90E8-3FA178869C27}" type="datetimeFigureOut">
              <a:rPr lang="de-DE" smtClean="0"/>
              <a:t>09.03.2022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9190-7944-4C17-9466-078921DDB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51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9190-7944-4C17-9466-078921DDB0B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94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09.03.2022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13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09.03.2022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0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09.03.2022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22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13280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1709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76470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5073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3212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55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117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58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09.03.2022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6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09.03.2022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45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09.03.2022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20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09.03.2022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14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09.03.2022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52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09.03.2022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47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09.03.2022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63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09.03.2022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51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6375-389E-46D2-BFA4-17F93A813EB4}" type="datetimeFigureOut">
              <a:rPr lang="de-DE" smtClean="0"/>
              <a:t>09.03.2022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9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94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Testanzahl und –Kapazität</a:t>
            </a:r>
            <a:endParaRPr lang="de-DE" sz="3600" u="sng" dirty="0">
              <a:solidFill>
                <a:srgbClr val="FF00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49498EE-93DA-45E8-BA4A-BBAA12683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5013176"/>
            <a:ext cx="6896100" cy="17335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80B2D48-B331-404E-9CED-ED71C297DF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8" y="818592"/>
            <a:ext cx="9144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0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D94FD-597F-45BD-83B0-4F3B1B11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/>
              <a:t>Laborauslastung</a:t>
            </a:r>
            <a:br>
              <a:rPr lang="de-DE" dirty="0"/>
            </a:br>
            <a:r>
              <a:rPr lang="de-DE" sz="2200" dirty="0"/>
              <a:t>(nach Laborstandort)</a:t>
            </a:r>
            <a:endParaRPr lang="de-DE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D00A5218-8877-4BB6-821A-F72CDBDFBA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425515"/>
              </p:ext>
            </p:extLst>
          </p:nvPr>
        </p:nvGraphicFramePr>
        <p:xfrm>
          <a:off x="1763688" y="1484784"/>
          <a:ext cx="5877272" cy="470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Acrobat Document" r:id="rId3" imgW="6858000" imgH="5486400" progId="AcroExch.Document.2017">
                  <p:embed/>
                </p:oleObj>
              </mc:Choice>
              <mc:Fallback>
                <p:oleObj name="Acrobat Document" r:id="rId3" imgW="6858000" imgH="548640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1484784"/>
                        <a:ext cx="5877272" cy="4701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4326C8B0-E365-4E3E-9D28-BE966DB34B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336299"/>
              </p:ext>
            </p:extLst>
          </p:nvPr>
        </p:nvGraphicFramePr>
        <p:xfrm>
          <a:off x="12596813" y="3079750"/>
          <a:ext cx="6858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Acrobat Document" r:id="rId5" imgW="6858000" imgH="5486400" progId="AcroExch.Document.2017">
                  <p:embed/>
                </p:oleObj>
              </mc:Choice>
              <mc:Fallback>
                <p:oleObj name="Acrobat Document" r:id="rId5" imgW="6858000" imgH="548640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96813" y="3079750"/>
                        <a:ext cx="68580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65FF705A-67F6-4006-B45B-777474DAED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064810"/>
              </p:ext>
            </p:extLst>
          </p:nvPr>
        </p:nvGraphicFramePr>
        <p:xfrm>
          <a:off x="1273324" y="1326976"/>
          <a:ext cx="6858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Acrobat Document" r:id="rId7" imgW="6857704" imgH="5486207" progId="AcroExch.Document.2017">
                  <p:embed/>
                </p:oleObj>
              </mc:Choice>
              <mc:Fallback>
                <p:oleObj name="Acrobat Document" r:id="rId7" imgW="6857704" imgH="5486207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73324" y="1326976"/>
                        <a:ext cx="68580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58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3D046FD-014D-499F-8927-C08FD1F62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63"/>
            <a:ext cx="5796136" cy="322055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95C10B-1755-4958-AC82-713189ED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F9FDAA6-F32F-43B0-B391-10FD335B7B45}"/>
              </a:ext>
            </a:extLst>
          </p:cNvPr>
          <p:cNvSpPr/>
          <p:nvPr/>
        </p:nvSpPr>
        <p:spPr>
          <a:xfrm>
            <a:off x="5643004" y="1048375"/>
            <a:ext cx="3600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SARS in 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 08.03.2022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4F39983-85D3-41C4-A0B0-EC7805EBEB7F}"/>
              </a:ext>
            </a:extLst>
          </p:cNvPr>
          <p:cNvSpPr/>
          <p:nvPr/>
        </p:nvSpPr>
        <p:spPr>
          <a:xfrm>
            <a:off x="6516216" y="4979274"/>
            <a:ext cx="496872" cy="4533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659225E-A45A-4080-A558-DEC1B5550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129813"/>
            <a:ext cx="6012160" cy="346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2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" y="-253680"/>
            <a:ext cx="6742364" cy="874368"/>
          </a:xfrm>
        </p:spPr>
        <p:txBody>
          <a:bodyPr/>
          <a:lstStyle/>
          <a:p>
            <a:r>
              <a:rPr lang="de-DE" sz="2000" dirty="0"/>
              <a:t>Wo wird getestet (SARS in ARS)</a:t>
            </a:r>
            <a:r>
              <a:rPr lang="de-DE" sz="1800" b="0" dirty="0"/>
              <a:t> - Datenstand 08.03.2022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FDA7F90-FE05-45F9-BDF6-D0EB4A36D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267" y="855045"/>
            <a:ext cx="3988733" cy="23579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B572060-B659-4A5C-A613-15555C98A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3052242"/>
            <a:ext cx="6048672" cy="348667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E22144B-CCA1-4B30-8142-8D1BFB2C9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67" y="620688"/>
            <a:ext cx="3988733" cy="23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C933C7-725B-4539-BD4A-DA4B0ECD9B87}"/>
              </a:ext>
            </a:extLst>
          </p:cNvPr>
          <p:cNvSpPr/>
          <p:nvPr/>
        </p:nvSpPr>
        <p:spPr>
          <a:xfrm>
            <a:off x="251520" y="-19213"/>
            <a:ext cx="9144000" cy="12926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Datenstand: 08.03.2022</a:t>
            </a:r>
            <a:b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Ausbrüche in medizinischen Behandlungseinrichtungen und Alten- und Pflegeheimen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542F0E5-F4F7-4FAD-BBF6-862ACF4268C3}"/>
              </a:ext>
            </a:extLst>
          </p:cNvPr>
          <p:cNvSpPr/>
          <p:nvPr/>
        </p:nvSpPr>
        <p:spPr>
          <a:xfrm>
            <a:off x="6588224" y="1628800"/>
            <a:ext cx="158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medizinischen Behandlungs-einrichtungen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935839-7DCF-460E-B58E-B05D115CB314}"/>
              </a:ext>
            </a:extLst>
          </p:cNvPr>
          <p:cNvSpPr/>
          <p:nvPr/>
        </p:nvSpPr>
        <p:spPr>
          <a:xfrm>
            <a:off x="179512" y="4941168"/>
            <a:ext cx="255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Alten- und Pflegeheimen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6329AA3-DE9E-41D7-8AD7-48D7CD1A8669}"/>
              </a:ext>
            </a:extLst>
          </p:cNvPr>
          <p:cNvSpPr txBox="1"/>
          <p:nvPr/>
        </p:nvSpPr>
        <p:spPr>
          <a:xfrm>
            <a:off x="6103229" y="2784413"/>
            <a:ext cx="2959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175  184  </a:t>
            </a:r>
            <a:r>
              <a:rPr lang="de-DE" sz="2000" b="1" dirty="0">
                <a:solidFill>
                  <a:prstClr val="black"/>
                </a:solidFill>
                <a:sym typeface="Wingdings" panose="05000000000000000000" pitchFamily="2" charset="2"/>
              </a:rPr>
              <a:t>208  173 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Aktive Ausbrüche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7B6C829-0960-4B3A-84EC-B6305B3FCE55}"/>
              </a:ext>
            </a:extLst>
          </p:cNvPr>
          <p:cNvSpPr txBox="1"/>
          <p:nvPr/>
        </p:nvSpPr>
        <p:spPr>
          <a:xfrm>
            <a:off x="177549" y="5445224"/>
            <a:ext cx="3033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414  471  </a:t>
            </a:r>
            <a:r>
              <a:rPr lang="de-DE" sz="2000" b="1" dirty="0">
                <a:solidFill>
                  <a:prstClr val="black"/>
                </a:solidFill>
                <a:sym typeface="Wingdings" panose="05000000000000000000" pitchFamily="2" charset="2"/>
              </a:rPr>
              <a:t>517  538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Aktive Ausbrüche</a:t>
            </a:r>
          </a:p>
          <a:p>
            <a:pPr lvl="0"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156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182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149 </a:t>
            </a:r>
            <a:r>
              <a:rPr lang="de-DE" sz="2000" b="1" dirty="0">
                <a:solidFill>
                  <a:prstClr val="black"/>
                </a:solidFill>
                <a:sym typeface="Wingdings" panose="05000000000000000000" pitchFamily="2" charset="2"/>
              </a:rPr>
              <a:t> 149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Todesfälle</a:t>
            </a:r>
          </a:p>
        </p:txBody>
      </p:sp>
      <p:pic>
        <p:nvPicPr>
          <p:cNvPr id="14" name="Picture">
            <a:extLst>
              <a:ext uri="{FF2B5EF4-FFF2-40B4-BE49-F238E27FC236}">
                <a16:creationId xmlns:a16="http://schemas.microsoft.com/office/drawing/2014/main" id="{9E9DF824-8935-441E-90E4-04D96D6BFC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64222" y="1430910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6" name="Picture">
            <a:extLst>
              <a:ext uri="{FF2B5EF4-FFF2-40B4-BE49-F238E27FC236}">
                <a16:creationId xmlns:a16="http://schemas.microsoft.com/office/drawing/2014/main" id="{52F40DED-B022-486F-8C00-A855A8CFFCF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390900" y="4137915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2656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08.03.2022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5040560" y="2914672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Positivenanteile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539552" y="5580735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Anzahl POSITIVE Testungen pro 100.000 Einwohner nach Altersgruppe und Woche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4518949-33C0-4598-A391-C48D3C24D709}"/>
              </a:ext>
            </a:extLst>
          </p:cNvPr>
          <p:cNvSpPr/>
          <p:nvPr/>
        </p:nvSpPr>
        <p:spPr>
          <a:xfrm>
            <a:off x="3707904" y="3350111"/>
            <a:ext cx="504056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515089B-8003-47C0-B34C-47434AB59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86437"/>
            <a:ext cx="4775295" cy="265980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1BE7B14-C6C6-4F40-A8EF-B1D034967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678" y="2039039"/>
            <a:ext cx="5101726" cy="290212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7A8782C-4DF0-4601-B501-0694B17D8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810" y="4034195"/>
            <a:ext cx="5101726" cy="277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Bildschirmpräsentation (4:3)</PresentationFormat>
  <Paragraphs>22</Paragraphs>
  <Slides>6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ＭＳ 明朝</vt:lpstr>
      <vt:lpstr>Wingdings</vt:lpstr>
      <vt:lpstr>Larissa</vt:lpstr>
      <vt:lpstr>Office-Design</vt:lpstr>
      <vt:lpstr>Acrobat Document</vt:lpstr>
      <vt:lpstr>Testanzahl und –Kapazität</vt:lpstr>
      <vt:lpstr>Laborauslastung (nach Laborstandort)</vt:lpstr>
      <vt:lpstr>PowerPoint-Präsentation</vt:lpstr>
      <vt:lpstr>Wo wird getestet (SARS in ARS) - Datenstand 08.03.2022</vt:lpstr>
      <vt:lpstr>PowerPoint-Präsentation</vt:lpstr>
      <vt:lpstr>Datenstand 08.03.2022  Anzahl der Testungen pro 100.000 Einwohner nach Altersgruppe und Woche 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Seifried, Janna</dc:creator>
  <cp:lastModifiedBy>Abu Sin, Muna</cp:lastModifiedBy>
  <cp:revision>294</cp:revision>
  <dcterms:created xsi:type="dcterms:W3CDTF">2020-11-18T09:03:03Z</dcterms:created>
  <dcterms:modified xsi:type="dcterms:W3CDTF">2022-03-09T09:56:18Z</dcterms:modified>
</cp:coreProperties>
</file>