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2" r:id="rId2"/>
    <p:sldId id="263" r:id="rId3"/>
    <p:sldId id="264" r:id="rId4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öhle, Michael" initials="HM" lastIdx="1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8" autoAdjust="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248" y="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14.03.2022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14.03.2022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631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57200" y="1426319"/>
            <a:ext cx="7983646" cy="3244635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05.05.2020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426882"/>
            <a:ext cx="3882920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426882"/>
            <a:ext cx="3860721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26882"/>
            <a:ext cx="7983646" cy="32369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767263"/>
            <a:ext cx="1860421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767263"/>
            <a:ext cx="28956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767263"/>
            <a:ext cx="496872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288" y="244999"/>
            <a:ext cx="1530911" cy="446764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1" y="4843688"/>
            <a:ext cx="7996881" cy="318545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  <p:sldLayoutId id="2147483657" r:id="rId7"/>
    <p:sldLayoutId id="2147483658" r:id="rId8"/>
    <p:sldLayoutId id="2147483659" r:id="rId9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3934306" y="1653587"/>
            <a:ext cx="4504844" cy="1265345"/>
          </a:xfrm>
        </p:spPr>
        <p:txBody>
          <a:bodyPr>
            <a:normAutofit fontScale="90000"/>
          </a:bodyPr>
          <a:lstStyle/>
          <a:p>
            <a:r>
              <a:rPr lang="de-DE" dirty="0"/>
              <a:t>Evaluation der </a:t>
            </a:r>
            <a:br>
              <a:rPr lang="de-DE" dirty="0"/>
            </a:br>
            <a:r>
              <a:rPr lang="de-DE" dirty="0"/>
              <a:t>adjustierten Hospitalisierungsinzidenz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3935413" y="2778369"/>
            <a:ext cx="4503737" cy="1046389"/>
          </a:xfrm>
        </p:spPr>
        <p:txBody>
          <a:bodyPr/>
          <a:lstStyle/>
          <a:p>
            <a:r>
              <a:rPr lang="de-DE" dirty="0"/>
              <a:t>Matthias an der Heiden</a:t>
            </a:r>
          </a:p>
          <a:p>
            <a:r>
              <a:rPr lang="de-DE" dirty="0"/>
              <a:t>Berlin, 14. März 2022</a:t>
            </a:r>
          </a:p>
        </p:txBody>
      </p:sp>
    </p:spTree>
    <p:extLst>
      <p:ext uri="{BB962C8B-B14F-4D97-AF65-F5344CB8AC3E}">
        <p14:creationId xmlns:p14="http://schemas.microsoft.com/office/powerpoint/2010/main" val="391611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C8B4E7B-2468-4CDC-9025-7FE444B41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C1E4FC3-0112-485E-8901-0372C8A6C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B76B192-B885-41F0-A641-3714C6A7D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7F28CB6C-744F-4B02-BA0B-79B9CF9A9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3623"/>
            <a:ext cx="7983646" cy="714291"/>
          </a:xfrm>
        </p:spPr>
        <p:txBody>
          <a:bodyPr/>
          <a:lstStyle/>
          <a:p>
            <a:r>
              <a:rPr lang="de-DE" dirty="0"/>
              <a:t>Evaluation der adjustierten Hospitalisierungsinzidenz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84533534-2D45-41A9-BFE8-EC9580EE49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6378"/>
            <a:ext cx="9144000" cy="415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663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C8B4E7B-2468-4CDC-9025-7FE444B41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C1E4FC3-0112-485E-8901-0372C8A6C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B76B192-B885-41F0-A641-3714C6A7D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7F28CB6C-744F-4B02-BA0B-79B9CF9A9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3623"/>
            <a:ext cx="7983646" cy="714291"/>
          </a:xfrm>
        </p:spPr>
        <p:txBody>
          <a:bodyPr/>
          <a:lstStyle/>
          <a:p>
            <a:r>
              <a:rPr lang="de-DE" dirty="0"/>
              <a:t>Evaluation der adjustierten Hospitalisierungsinzidenz </a:t>
            </a:r>
            <a:br>
              <a:rPr lang="de-DE" dirty="0"/>
            </a:br>
            <a:r>
              <a:rPr lang="de-DE" dirty="0"/>
              <a:t>nach Altersgruppe (0-59 und 60+)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8EDE9A2-F9B7-4921-A241-F6D21656D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2108"/>
            <a:ext cx="9144000" cy="415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279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Bildschirmpräsentation (16:9)</PresentationFormat>
  <Paragraphs>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ＭＳ 明朝</vt:lpstr>
      <vt:lpstr>Wingdings</vt:lpstr>
      <vt:lpstr>Office-Design</vt:lpstr>
      <vt:lpstr>Evaluation der  adjustierten Hospitalisierungsinzidenz  </vt:lpstr>
      <vt:lpstr>Evaluation der adjustierten Hospitalisierungsinzidenz</vt:lpstr>
      <vt:lpstr>Evaluation der adjustierten Hospitalisierungsinzidenz  nach Altersgruppe (0-59 und 60+)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an der Heiden, Matthias</cp:lastModifiedBy>
  <cp:revision>683</cp:revision>
  <dcterms:created xsi:type="dcterms:W3CDTF">2015-11-02T12:29:13Z</dcterms:created>
  <dcterms:modified xsi:type="dcterms:W3CDTF">2022-03-14T10:27:40Z</dcterms:modified>
</cp:coreProperties>
</file>