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2" r:id="rId2"/>
    <p:sldId id="263" r:id="rId3"/>
    <p:sldId id="264" r:id="rId4"/>
  </p:sldIdLst>
  <p:sldSz cx="9144000" cy="5143500" type="screen16x9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öhle, Michael" initials="HM" lastIdx="1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248" y="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14.03.2022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038656"/>
            <a:ext cx="8752360" cy="3266654"/>
          </a:xfrm>
          <a:prstGeom prst="rect">
            <a:avLst/>
          </a:prstGeom>
          <a:solidFill>
            <a:srgbClr val="045AA6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3" name="Rechteck 12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038225"/>
            <a:ext cx="3319463" cy="3267075"/>
          </a:xfrm>
        </p:spPr>
        <p:txBody>
          <a:bodyPr/>
          <a:lstStyle/>
          <a:p>
            <a:endParaRPr lang="de-DE"/>
          </a:p>
        </p:txBody>
      </p:sp>
      <p:sp>
        <p:nvSpPr>
          <p:cNvPr id="20" name="Rechteck 19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 11" descr="PPT_Background_16zu9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36631"/>
            <a:ext cx="8747760" cy="3267456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1698593"/>
            <a:ext cx="5124112" cy="2008934"/>
          </a:xfrm>
          <a:prstGeom prst="rect">
            <a:avLst/>
          </a:prstGeom>
          <a:solidFill>
            <a:srgbClr val="367BB8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1511745"/>
            <a:ext cx="0" cy="2370308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1507252"/>
            <a:ext cx="0" cy="23748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hteck 24"/>
          <p:cNvSpPr/>
          <p:nvPr userDrawn="1"/>
        </p:nvSpPr>
        <p:spPr>
          <a:xfrm>
            <a:off x="8748465" y="1700478"/>
            <a:ext cx="395537" cy="2007048"/>
          </a:xfrm>
          <a:prstGeom prst="rect">
            <a:avLst/>
          </a:prstGeom>
          <a:solidFill>
            <a:srgbClr val="689CCA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2470601" y="4632408"/>
            <a:ext cx="1258226" cy="51109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 userDrawn="1"/>
        </p:nvSpPr>
        <p:spPr>
          <a:xfrm>
            <a:off x="89647" y="47176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>
          <a:xfrm>
            <a:off x="3934890" y="1700479"/>
            <a:ext cx="4504844" cy="1265345"/>
          </a:xfrm>
        </p:spPr>
        <p:txBody>
          <a:bodyPr lIns="252000" tIns="108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 bearbeiten</a:t>
            </a:r>
          </a:p>
        </p:txBody>
      </p:sp>
      <p:sp>
        <p:nvSpPr>
          <p:cNvPr id="14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2965825"/>
            <a:ext cx="4503737" cy="741702"/>
          </a:xfrm>
        </p:spPr>
        <p:txBody>
          <a:bodyPr lIns="252000" tIns="108000" rIns="252000" bIns="144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7200" y="1426319"/>
            <a:ext cx="7983646" cy="3244635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  <a:lvl2pPr marL="742950" indent="-285750">
              <a:buFont typeface="Wingdings" panose="05000000000000000000" pitchFamily="2" charset="2"/>
              <a:buChar char="Ø"/>
              <a:defRPr/>
            </a:lvl2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05.05.2020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Inhaltsplatzhalter 2"/>
          <p:cNvSpPr>
            <a:spLocks noGrp="1"/>
          </p:cNvSpPr>
          <p:nvPr>
            <p:ph sz="quarter" idx="13"/>
          </p:nvPr>
        </p:nvSpPr>
        <p:spPr>
          <a:xfrm>
            <a:off x="457200" y="1426882"/>
            <a:ext cx="3882920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Inhaltsplatzhalter 2"/>
          <p:cNvSpPr>
            <a:spLocks noGrp="1"/>
          </p:cNvSpPr>
          <p:nvPr>
            <p:ph sz="quarter" idx="14"/>
          </p:nvPr>
        </p:nvSpPr>
        <p:spPr>
          <a:xfrm>
            <a:off x="4580125" y="1426882"/>
            <a:ext cx="3860721" cy="323697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3890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5683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922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469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ti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38404"/>
            <a:ext cx="7983646" cy="71429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6882"/>
            <a:ext cx="7983646" cy="323697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6" y="4767263"/>
            <a:ext cx="1860421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/>
              <a:t>02.11.15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2" y="4767263"/>
            <a:ext cx="28956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>
                <a:solidFill>
                  <a:srgbClr val="045AA6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, </a:t>
            </a:r>
            <a:r>
              <a:rPr lang="de-DE" dirty="0" err="1"/>
              <a:t>ipsum</a:t>
            </a:r>
            <a:r>
              <a:rPr lang="de-DE" dirty="0"/>
              <a:t>, </a:t>
            </a:r>
            <a:r>
              <a:rPr lang="de-DE" dirty="0" err="1"/>
              <a:t>dolor</a:t>
            </a:r>
            <a:r>
              <a:rPr lang="de-DE" dirty="0"/>
              <a:t>,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42862" y="4767263"/>
            <a:ext cx="496872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>
                <a:solidFill>
                  <a:srgbClr val="045AA6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Bild 6"/>
          <p:cNvPicPr/>
          <p:nvPr userDrawn="1"/>
        </p:nvPicPr>
        <p:blipFill>
          <a:blip r:embed="rId11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4288" y="244999"/>
            <a:ext cx="1530911" cy="446764"/>
          </a:xfrm>
          <a:prstGeom prst="rect">
            <a:avLst/>
          </a:prstGeom>
          <a:extLst>
            <a:ext uri="{FAA26D3D-D897-4be2-8F04-BA451C77F1D7}">
              <ma14:placeholderFlag xmlns="" xmlns:ma14="http://schemas.microsoft.com/office/mac/drawingml/2011/main"/>
            </a:ext>
          </a:extLst>
        </p:spPr>
      </p:pic>
      <p:grpSp>
        <p:nvGrpSpPr>
          <p:cNvPr id="19" name="Gruppierung 18"/>
          <p:cNvGrpSpPr/>
          <p:nvPr userDrawn="1"/>
        </p:nvGrpSpPr>
        <p:grpSpPr>
          <a:xfrm>
            <a:off x="457201" y="4843688"/>
            <a:ext cx="7996881" cy="318545"/>
            <a:chOff x="457200" y="6356350"/>
            <a:chExt cx="7996881" cy="526628"/>
          </a:xfrm>
        </p:grpSpPr>
        <p:cxnSp>
          <p:nvCxnSpPr>
            <p:cNvPr id="12" name="Gerade Verbindung 11"/>
            <p:cNvCxnSpPr/>
            <p:nvPr userDrawn="1"/>
          </p:nvCxnSpPr>
          <p:spPr>
            <a:xfrm>
              <a:off x="7931996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 Verbindung 12"/>
            <p:cNvCxnSpPr/>
            <p:nvPr userDrawn="1"/>
          </p:nvCxnSpPr>
          <p:spPr>
            <a:xfrm>
              <a:off x="2594239" y="6366707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3"/>
            <p:cNvCxnSpPr/>
            <p:nvPr userDrawn="1"/>
          </p:nvCxnSpPr>
          <p:spPr>
            <a:xfrm>
              <a:off x="457200" y="6356350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 Verbindung 15"/>
            <p:cNvCxnSpPr/>
            <p:nvPr userDrawn="1"/>
          </p:nvCxnSpPr>
          <p:spPr>
            <a:xfrm>
              <a:off x="8454081" y="6381328"/>
              <a:ext cx="0" cy="501650"/>
            </a:xfrm>
            <a:prstGeom prst="line">
              <a:avLst/>
            </a:prstGeom>
            <a:ln w="6350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4" r:id="rId5"/>
    <p:sldLayoutId id="2147483655" r:id="rId6"/>
    <p:sldLayoutId id="2147483657" r:id="rId7"/>
    <p:sldLayoutId id="2147483658" r:id="rId8"/>
    <p:sldLayoutId id="2147483659" r:id="rId9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45A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45AA6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3934306" y="1653587"/>
            <a:ext cx="4504844" cy="1265345"/>
          </a:xfrm>
        </p:spPr>
        <p:txBody>
          <a:bodyPr>
            <a:normAutofit fontScale="90000"/>
          </a:bodyPr>
          <a:lstStyle/>
          <a:p>
            <a:r>
              <a:rPr lang="de-DE" dirty="0"/>
              <a:t>Evaluation der </a:t>
            </a:r>
            <a:br>
              <a:rPr lang="de-DE" dirty="0"/>
            </a:br>
            <a:r>
              <a:rPr lang="de-DE" dirty="0"/>
              <a:t>adjustierten Hospitalisierungsinzidenz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>
          <a:xfrm>
            <a:off x="3935413" y="2778369"/>
            <a:ext cx="4503737" cy="1046389"/>
          </a:xfrm>
        </p:spPr>
        <p:txBody>
          <a:bodyPr/>
          <a:lstStyle/>
          <a:p>
            <a:r>
              <a:rPr lang="de-DE" dirty="0"/>
              <a:t>Matthias an der Heiden</a:t>
            </a:r>
          </a:p>
          <a:p>
            <a:r>
              <a:rPr lang="de-DE" dirty="0"/>
              <a:t>Berlin, 14. März 2022</a:t>
            </a:r>
          </a:p>
        </p:txBody>
      </p:sp>
    </p:spTree>
    <p:extLst>
      <p:ext uri="{BB962C8B-B14F-4D97-AF65-F5344CB8AC3E}">
        <p14:creationId xmlns:p14="http://schemas.microsoft.com/office/powerpoint/2010/main" val="3916114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8B4E7B-2468-4CDC-9025-7FE444B4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1E4FC3-0112-485E-8901-0372C8A6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76B192-B885-41F0-A641-3714C6A7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F28CB6C-744F-4B02-BA0B-79B9CF9A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3623"/>
            <a:ext cx="7983646" cy="714291"/>
          </a:xfrm>
        </p:spPr>
        <p:txBody>
          <a:bodyPr/>
          <a:lstStyle/>
          <a:p>
            <a:r>
              <a:rPr lang="de-DE" dirty="0"/>
              <a:t>Evaluation der adjustierten Hospitalisierungsinzidenz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84533534-2D45-41A9-BFE8-EC9580EE4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6378"/>
            <a:ext cx="9144000" cy="41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63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AC8B4E7B-2468-4CDC-9025-7FE444B41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1E4FC3-0112-485E-8901-0372C8A6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B76B192-B885-41F0-A641-3714C6A7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7F28CB6C-744F-4B02-BA0B-79B9CF9A9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3623"/>
            <a:ext cx="7983646" cy="714291"/>
          </a:xfrm>
        </p:spPr>
        <p:txBody>
          <a:bodyPr/>
          <a:lstStyle/>
          <a:p>
            <a:r>
              <a:rPr lang="de-DE" dirty="0"/>
              <a:t>Evaluation der adjustierten Hospitalisierungsinzidenz </a:t>
            </a:r>
            <a:br>
              <a:rPr lang="de-DE" dirty="0"/>
            </a:br>
            <a:r>
              <a:rPr lang="de-DE" dirty="0"/>
              <a:t>nach Altersgruppe (0-59 und 60+)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68EDE9A2-F9B7-4921-A241-F6D21656D1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82108"/>
            <a:ext cx="9144000" cy="4156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279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Bildschirmpräsentation (16:9)</PresentationFormat>
  <Paragraphs>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Evaluation der  adjustierten Hospitalisierungsinzidenz  </vt:lpstr>
      <vt:lpstr>Evaluation der adjustierten Hospitalisierungsinzidenz</vt:lpstr>
      <vt:lpstr>Evaluation der adjustierten Hospitalisierungsinzidenz  nach Altersgruppe (0-59 und 60+)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an der Heiden, Matthias</cp:lastModifiedBy>
  <cp:revision>683</cp:revision>
  <dcterms:created xsi:type="dcterms:W3CDTF">2015-11-02T12:29:13Z</dcterms:created>
  <dcterms:modified xsi:type="dcterms:W3CDTF">2022-03-14T10:27:40Z</dcterms:modified>
</cp:coreProperties>
</file>