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5" r:id="rId2"/>
  </p:sldMasterIdLst>
  <p:notesMasterIdLst>
    <p:notesMasterId r:id="rId7"/>
  </p:notesMasterIdLst>
  <p:handoutMasterIdLst>
    <p:handoutMasterId r:id="rId8"/>
  </p:handoutMasterIdLst>
  <p:sldIdLst>
    <p:sldId id="261" r:id="rId3"/>
    <p:sldId id="1039" r:id="rId4"/>
    <p:sldId id="1045" r:id="rId5"/>
    <p:sldId id="1044" r:id="rId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 der Heiden, Maria" initials="adHM" lastIdx="14" clrIdx="0">
    <p:extLst>
      <p:ext uri="{19B8F6BF-5375-455C-9EA6-DF929625EA0E}">
        <p15:presenceInfo xmlns:p15="http://schemas.microsoft.com/office/powerpoint/2012/main" userId="an der Heiden, Maria" providerId="None"/>
      </p:ext>
    </p:extLst>
  </p:cmAuthor>
  <p:cmAuthor id="2" name="Schöll, Meike" initials="MKS" lastIdx="3" clrIdx="1">
    <p:extLst>
      <p:ext uri="{19B8F6BF-5375-455C-9EA6-DF929625EA0E}">
        <p15:presenceInfo xmlns:p15="http://schemas.microsoft.com/office/powerpoint/2012/main" userId="Schöll, Me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6" autoAdjust="0"/>
    <p:restoredTop sz="78254" autoAdjust="0"/>
  </p:normalViewPr>
  <p:slideViewPr>
    <p:cSldViewPr snapToGrid="0" snapToObjects="1">
      <p:cViewPr varScale="1">
        <p:scale>
          <a:sx n="86" d="100"/>
          <a:sy n="86" d="100"/>
        </p:scale>
        <p:origin x="7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514"/>
    </p:cViewPr>
  </p:sorterViewPr>
  <p:notesViewPr>
    <p:cSldViewPr snapToGrid="0" snapToObjects="1">
      <p:cViewPr varScale="1">
        <p:scale>
          <a:sx n="86" d="100"/>
          <a:sy n="86" d="100"/>
        </p:scale>
        <p:origin x="263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52A59-26CC-491C-845B-D5BA08D59959}" type="datetime1">
              <a:rPr lang="de-DE" smtClean="0"/>
              <a:t>14.03.2022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A9822-BE44-4BA9-AA8C-B9EDB56F09D6}" type="datetime1">
              <a:rPr lang="de-DE" smtClean="0"/>
              <a:t>14.03.2022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FADDA39-74E3-480D-87CD-C21FF81D3559}" type="datetime1">
              <a:rPr lang="de-DE" smtClean="0"/>
              <a:t>14.03.2022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Rückmeldung bis Mo, 21.03.2022 15 Uhr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E4358B8-5E7E-404A-996C-83F7B9398926}" type="datetime1">
              <a:rPr lang="de-DE" smtClean="0"/>
              <a:t>14.03.2022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77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ctr">
              <a:defRPr sz="2800" b="1" i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99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89DE-334C-1E43-9B07-93516B52C9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85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902509"/>
            <a:ext cx="3882920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6" y="1902509"/>
            <a:ext cx="3860721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851206"/>
            <a:ext cx="7983646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355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FBFFB-2167-46BE-AEC4-96CEF8C68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9C131C-8F79-40ED-AFF0-825FA079D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FBB8C2-8023-4B37-9D3D-E1C9833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A957E5-235E-4C62-81BC-B35B1408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D8DE87-C3B7-4717-9781-49AF8C8F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336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66B5F-5136-4590-A619-5DA74CD2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2813FE-F73B-48E4-8C90-07F0EF02E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9CF34D-84B8-4427-9525-94328E60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625E7A-CD40-4923-8013-5068655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577EF3-D622-40DE-832C-4D844C94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1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3C1C6A-1EAD-4225-B903-D21A9C2A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345006-6B86-42BD-95AA-9DCE73072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6AC1CB-15AB-4297-9146-CC0E0679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6B452C-7305-4A1E-8604-3D972823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B650A3-3FB7-4381-884C-E5D2A6C5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876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E8B02-32ED-4E93-B939-A5FB4242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15FA6-6EAD-4CF5-AAF5-F24A1A45D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774A38-C165-43FF-97E0-F577A63EE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39DB86-E38F-4D56-8293-C519ED141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5680DE-B569-43E7-B2F4-9F3C9CCD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970655-F16C-43B5-ABED-3DC26BFB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68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2E0F2-3FB0-4DA7-8496-83FF27F9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3646C8-DAB5-4C69-9850-3C81D3BFB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28F8B3-A393-4857-8F95-39AA3F006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A5F6C3-5042-426E-8AFA-A47152CAA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019CFAF-E33D-4814-BE2C-A3269DB1A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2E18DB-8783-40FD-9EE6-47C3E59F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B38CF9-A3B0-4AAF-B590-80241D0B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50C6C79-69D3-4D24-B61F-F722729E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177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1CAE4-7F1D-4862-B543-498EE81A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6BC366-C231-47B3-9E95-1A1B766E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1B13D0-FA81-4259-BD68-922262D5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482D70-331B-4372-B9BF-AD4680FB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214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06E384-C42A-4147-8EE9-E637C184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87EC45-0C9F-4871-8D26-E5FF6EE6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926A8A-0C85-423D-BA68-0711D267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76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1384875"/>
            <a:ext cx="9002464" cy="4358639"/>
          </a:xfrm>
          <a:prstGeom prst="rect">
            <a:avLst/>
          </a:prstGeom>
          <a:solidFill>
            <a:schemeClr val="tx2"/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4" name="Rechteck 3"/>
          <p:cNvSpPr/>
          <p:nvPr userDrawn="1"/>
        </p:nvSpPr>
        <p:spPr>
          <a:xfrm>
            <a:off x="-254000" y="1384875"/>
            <a:ext cx="9002464" cy="435863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A8784-4AD6-4054-BDBA-EBAA71C5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1D97F0-D272-4643-9716-D2B04F3DD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5F2139-DE4C-4AF2-9B72-5C360C4D1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82CD7C-FFC2-4075-B2CA-C6267D64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C63BBD-1A22-4825-8C02-A6EBF3EE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4F08A6-B5B5-4527-8E9A-E538AFB1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122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74E17-1B44-4EE4-818A-B6FAB3539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5970A9-7C65-4F91-97B4-7EB8E1871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6E1026-ABB9-428D-99CF-0F3B163DF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8DA745-94E9-479E-ADD6-C54CD82A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0123D5-8465-4521-97C1-225CAE04D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7475B8-8D27-4D47-84B7-D67339FC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343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CC3A6-7B4E-45D4-A006-82B86C3A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A1BFE76-1B86-4EA2-86F9-C35AD90D4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676A2-1ABC-447B-B102-25A60C2C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85E55E-8A05-48A3-9C38-07021C8E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78D87C-414A-480F-9DB5-B95BA703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6464038-5B17-4754-BC9A-D89968197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65EF5E-5050-4100-AFF3-D19296672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0112CE-22CB-460C-A91B-7621C612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6FDD7-0D3F-4DBC-99C0-E8A37EAC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29C579-9F7E-4B23-8CF2-DD82FE7F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63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815221"/>
            <a:ext cx="7983646" cy="440325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787208" cy="916304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B7D-140D-4041-9E3A-169FC5804C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81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15221"/>
            <a:ext cx="7983646" cy="4403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7" r:id="rId9"/>
    <p:sldLayoutId id="2147483671" r:id="rId10"/>
    <p:sldLayoutId id="2147483672" r:id="rId11"/>
    <p:sldLayoutId id="2147483687" r:id="rId12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0FCF8A7-6FD0-4782-AB83-5264682F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42F178-DA58-4F9F-BC74-602A4655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C90D60-BBB2-4233-A212-9F5AB9DD7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9EE8B7-61FA-41DF-9EAD-0ED50FF8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165C21-2E42-49B2-8547-30FD47BB6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5A70-72A0-4E97-A2FB-FAF376B406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71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ho.int/publications/i/item/WHO-2019-nCoV-Country_IAR-2020.1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122AE-7A5D-4AA7-8E1C-EFD4979382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e-DE" sz="2200" dirty="0"/>
            </a:br>
            <a:br>
              <a:rPr lang="de-DE" sz="2200" dirty="0"/>
            </a:br>
            <a:br>
              <a:rPr lang="de-DE" sz="2200" dirty="0"/>
            </a:br>
            <a:r>
              <a:rPr lang="de-DE" sz="2200" dirty="0"/>
              <a:t>In(</a:t>
            </a:r>
            <a:r>
              <a:rPr lang="de-DE" sz="2200" dirty="0" err="1"/>
              <a:t>tra</a:t>
            </a:r>
            <a:r>
              <a:rPr lang="de-DE" sz="2200" dirty="0"/>
              <a:t>)-Action Review: </a:t>
            </a:r>
            <a:br>
              <a:rPr lang="de-DE" sz="2200" dirty="0"/>
            </a:br>
            <a:r>
              <a:rPr lang="de-DE" sz="2200" dirty="0"/>
              <a:t>RKI-Krisenmanagement während COVID-19 Pandemie</a:t>
            </a:r>
            <a:br>
              <a:rPr lang="de-DE" sz="2200" dirty="0"/>
            </a:br>
            <a:br>
              <a:rPr lang="de-DE" dirty="0"/>
            </a:br>
            <a:r>
              <a:rPr lang="de-DE" sz="2000" dirty="0"/>
              <a:t>Vorstellung im COVID-19 Krisenstab</a:t>
            </a:r>
            <a:br>
              <a:rPr lang="de-DE" sz="2000" dirty="0"/>
            </a:br>
            <a:r>
              <a:rPr lang="de-DE" sz="2000" dirty="0"/>
              <a:t>14.03.2022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Meike Schöll, FG38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260B03-5AD2-453A-B60C-06D53A02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14.03.2022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B7BEEA-232F-448B-B8FB-431A3765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884D923-859A-430D-BA48-D283155E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In(</a:t>
            </a:r>
            <a:r>
              <a:rPr lang="de-DE" dirty="0" err="1"/>
              <a:t>tra</a:t>
            </a:r>
            <a:r>
              <a:rPr lang="de-DE" dirty="0"/>
              <a:t>)-Action Review (IAR): </a:t>
            </a:r>
            <a:br>
              <a:rPr lang="de-DE" dirty="0"/>
            </a:br>
            <a:r>
              <a:rPr lang="de-DE" dirty="0"/>
              <a:t>RKI-internes Krisenmanagement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D2DDD56-723A-4D1D-BCE2-055020A3E0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119499"/>
            <a:ext cx="5290023" cy="4098979"/>
          </a:xfrm>
        </p:spPr>
        <p:txBody>
          <a:bodyPr>
            <a:normAutofit/>
          </a:bodyPr>
          <a:lstStyle/>
          <a:p>
            <a:r>
              <a:rPr lang="de-DE" dirty="0"/>
              <a:t>Ziel</a:t>
            </a:r>
          </a:p>
          <a:p>
            <a:pPr lvl="1"/>
            <a:r>
              <a:rPr lang="de-DE" dirty="0"/>
              <a:t>Reflektion und Austausch zum RKI-Krisenmanagement während der COVID-19 Pandemie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Vorgehen </a:t>
            </a:r>
          </a:p>
          <a:p>
            <a:pPr lvl="1"/>
            <a:r>
              <a:rPr lang="de-DE" dirty="0"/>
              <a:t>Einladung per E-Mail an Personen im Krisenstab-Verteiler zur Teilnahme (Rückmeldung bis Mo, 21.03.2022 15 Uhr)</a:t>
            </a:r>
          </a:p>
          <a:p>
            <a:pPr lvl="1"/>
            <a:r>
              <a:rPr lang="de-DE" dirty="0"/>
              <a:t>Workshop am Mo, 28.03.2022, 13-15 Uhr</a:t>
            </a:r>
          </a:p>
          <a:p>
            <a:pPr lvl="1"/>
            <a:r>
              <a:rPr lang="de-DE" dirty="0"/>
              <a:t>Konsolidierung der Ergebnisse in einem Bericht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r>
              <a:rPr lang="de-DE" dirty="0"/>
              <a:t>									</a:t>
            </a:r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A8A44A33-3575-476C-A61E-016202F7A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16" y="1019913"/>
            <a:ext cx="2419330" cy="31001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9">
            <a:extLst>
              <a:ext uri="{FF2B5EF4-FFF2-40B4-BE49-F238E27FC236}">
                <a16:creationId xmlns:a16="http://schemas.microsoft.com/office/drawing/2014/main" id="{55003BD9-61AB-4667-9780-64B87CADB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01" y="6127101"/>
            <a:ext cx="1467665" cy="46262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F9DAE0-2743-4354-8EDA-F1A6955B0C5F}"/>
              </a:ext>
            </a:extLst>
          </p:cNvPr>
          <p:cNvSpPr txBox="1"/>
          <p:nvPr/>
        </p:nvSpPr>
        <p:spPr>
          <a:xfrm>
            <a:off x="6019292" y="5561088"/>
            <a:ext cx="2420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</a:t>
            </a:r>
            <a:r>
              <a:rPr lang="de-DE" sz="1000" u="sng" dirty="0">
                <a:hlinkClick r:id="rId5"/>
              </a:rPr>
              <a:t>https://www.who.int/publications/i/item/WHO-2019-nCoV-Country_IAR-2020.1</a:t>
            </a:r>
            <a:r>
              <a:rPr lang="de-DE" sz="1000" u="sng" dirty="0"/>
              <a:t> 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D1B84A9-3814-4EC0-9578-FF99F0BD58A0}"/>
              </a:ext>
            </a:extLst>
          </p:cNvPr>
          <p:cNvSpPr txBox="1"/>
          <p:nvPr/>
        </p:nvSpPr>
        <p:spPr>
          <a:xfrm>
            <a:off x="6020404" y="4177391"/>
            <a:ext cx="24204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IAR: Teil eines </a:t>
            </a:r>
            <a:r>
              <a:rPr lang="de-DE" sz="1200" b="1" dirty="0"/>
              <a:t>kollektiven</a:t>
            </a:r>
            <a:r>
              <a:rPr lang="de-DE" sz="1200" dirty="0"/>
              <a:t>, kontinuierlichen Lernprozesses, der alle </a:t>
            </a:r>
            <a:r>
              <a:rPr lang="de-DE" sz="1200" b="1" dirty="0"/>
              <a:t>relevanten Akteure </a:t>
            </a:r>
            <a:r>
              <a:rPr lang="de-DE" sz="1200" dirty="0"/>
              <a:t>zusammenbringt, um </a:t>
            </a:r>
            <a:r>
              <a:rPr lang="de-DE" sz="1200" b="1" dirty="0"/>
              <a:t>kritisch</a:t>
            </a:r>
            <a:r>
              <a:rPr lang="de-DE" sz="1200" dirty="0"/>
              <a:t> und </a:t>
            </a:r>
            <a:r>
              <a:rPr lang="de-DE" sz="1200" b="1" dirty="0"/>
              <a:t>systematisch</a:t>
            </a:r>
            <a:r>
              <a:rPr lang="de-DE" sz="1200" dirty="0"/>
              <a:t> bisherige Maßnahmen zur Bewältigung einer Krise zu </a:t>
            </a:r>
            <a:r>
              <a:rPr lang="de-DE" sz="1200" b="1" dirty="0"/>
              <a:t>analysieren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304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FDA309-1337-4891-B50B-0289CCFFD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6FE4B8-7AAC-4E8E-A60A-0DDA688C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E11D9CB-5D17-432D-BE23-D005C1C8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Agenda: 2-stündiger Workshop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0CCD459-C136-4652-B457-D198D0080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26978"/>
              </p:ext>
            </p:extLst>
          </p:nvPr>
        </p:nvGraphicFramePr>
        <p:xfrm>
          <a:off x="457199" y="1616000"/>
          <a:ext cx="5029201" cy="439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1">
                  <a:extLst>
                    <a:ext uri="{9D8B030D-6E8A-4147-A177-3AD203B41FA5}">
                      <a16:colId xmlns:a16="http://schemas.microsoft.com/office/drawing/2014/main" val="2058232060"/>
                    </a:ext>
                  </a:extLst>
                </a:gridCol>
              </a:tblGrid>
              <a:tr h="414723">
                <a:tc>
                  <a:txBody>
                    <a:bodyPr/>
                    <a:lstStyle/>
                    <a:p>
                      <a:r>
                        <a:rPr lang="de-DE" sz="1400" dirty="0"/>
                        <a:t>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098539"/>
                  </a:ext>
                </a:extLst>
              </a:tr>
              <a:tr h="414723">
                <a:tc>
                  <a:txBody>
                    <a:bodyPr/>
                    <a:lstStyle/>
                    <a:p>
                      <a:r>
                        <a:rPr lang="de-DE" sz="1400" dirty="0"/>
                        <a:t>Begrüßung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923316"/>
                  </a:ext>
                </a:extLst>
              </a:tr>
              <a:tr h="5463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Rückblick RKI-Krisenmanagement, Einführung Kleingruppenarbeit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476444"/>
                  </a:ext>
                </a:extLst>
              </a:tr>
              <a:tr h="7713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Themen-zentrierte </a:t>
                      </a:r>
                      <a:r>
                        <a:rPr lang="de-DE" sz="1400" b="1" dirty="0"/>
                        <a:t>Kleingruppenarbeit</a:t>
                      </a:r>
                      <a:r>
                        <a:rPr lang="de-DE" sz="1400" dirty="0"/>
                        <a:t> zu Herausforderungen / Lücken und Beispielen guter Praxis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828883"/>
                  </a:ext>
                </a:extLst>
              </a:tr>
              <a:tr h="5463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Vorstellung der Ergebnisse und Diskussion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22880"/>
                  </a:ext>
                </a:extLst>
              </a:tr>
              <a:tr h="5113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Priorisierung der Ergebnisse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911359"/>
                  </a:ext>
                </a:extLst>
              </a:tr>
              <a:tr h="7713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Entwicklung von Empfehlungen zu top priorisierten Herausforderungen / Lücken und Beispielen guter Praxis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240454"/>
                  </a:ext>
                </a:extLst>
              </a:tr>
              <a:tr h="414723">
                <a:tc>
                  <a:txBody>
                    <a:bodyPr/>
                    <a:lstStyle/>
                    <a:p>
                      <a:r>
                        <a:rPr lang="de-DE" sz="1400" dirty="0"/>
                        <a:t>Abschluss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49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67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860D8D-6C6F-4D7D-94AD-995753C6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0D4CCD-9EE8-4181-A4EE-1949572E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45F9B40-3C31-4765-8F50-DB30FDCE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Mögliche Themen für Kleingruppen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042BC9E-75C3-4279-9F9E-CB7D946C19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de-DE" dirty="0"/>
              <a:t>Rahmenbedingungen für Krisenstab (Frequenz, Zusammensetzung, Einbindung externer Personen / Institutionen)</a:t>
            </a:r>
          </a:p>
          <a:p>
            <a:pPr>
              <a:buFont typeface="+mj-lt"/>
              <a:buAutoNum type="arabicPeriod"/>
            </a:pPr>
            <a:r>
              <a:rPr lang="de-DE" dirty="0"/>
              <a:t>Entscheidungsprozesse innerhalb des Krisenstabs</a:t>
            </a:r>
          </a:p>
          <a:p>
            <a:pPr>
              <a:buFont typeface="+mj-lt"/>
              <a:buAutoNum type="arabicPeriod"/>
            </a:pPr>
            <a:r>
              <a:rPr lang="de-DE" dirty="0"/>
              <a:t>Inhaltliche Schwerpunktsetzung</a:t>
            </a:r>
          </a:p>
          <a:p>
            <a:pPr>
              <a:buFont typeface="+mj-lt"/>
              <a:buAutoNum type="arabicPeriod"/>
            </a:pPr>
            <a:r>
              <a:rPr lang="de-DE" dirty="0"/>
              <a:t>Zusammenarbeit mit dem Lagezentrum</a:t>
            </a:r>
          </a:p>
          <a:p>
            <a:pPr>
              <a:buFont typeface="+mj-lt"/>
              <a:buAutoNum type="arabicPeriod"/>
            </a:pPr>
            <a:r>
              <a:rPr lang="de-DE" dirty="0"/>
              <a:t>Blick nach vorn (Herausforderungen, Prioritäten, Arbeitsschwerpunkte)</a:t>
            </a:r>
          </a:p>
          <a:p>
            <a:pPr>
              <a:buFont typeface="+mj-lt"/>
              <a:buAutoNum type="arabicPeriod"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565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241</Words>
  <Application>Microsoft Office PowerPoint</Application>
  <PresentationFormat>Bildschirmpräsentation (4:3)</PresentationFormat>
  <Paragraphs>39</Paragraphs>
  <Slides>4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ＭＳ 明朝</vt:lpstr>
      <vt:lpstr>Wingdings</vt:lpstr>
      <vt:lpstr>Office-Design</vt:lpstr>
      <vt:lpstr>Benutzerdefiniertes Design</vt:lpstr>
      <vt:lpstr>   In(tra)-Action Review:  RKI-Krisenmanagement während COVID-19 Pandemie  Vorstellung im COVID-19 Krisenstab 14.03.2022  Meike Schöll, FG38   </vt:lpstr>
      <vt:lpstr>In(tra)-Action Review (IAR):  RKI-internes Krisenmanagement</vt:lpstr>
      <vt:lpstr>Agenda: 2-stündiger Workshop</vt:lpstr>
      <vt:lpstr>Mögliche Themen für Kleingruppen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Schöll, Meike</cp:lastModifiedBy>
  <cp:revision>873</cp:revision>
  <cp:lastPrinted>2020-11-20T06:36:03Z</cp:lastPrinted>
  <dcterms:created xsi:type="dcterms:W3CDTF">2015-11-02T12:29:13Z</dcterms:created>
  <dcterms:modified xsi:type="dcterms:W3CDTF">2022-03-14T12:08:37Z</dcterms:modified>
</cp:coreProperties>
</file>