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61" r:id="rId2"/>
    <p:sldId id="769" r:id="rId3"/>
    <p:sldId id="756" r:id="rId4"/>
    <p:sldId id="757" r:id="rId5"/>
    <p:sldId id="772" r:id="rId6"/>
    <p:sldId id="771" r:id="rId7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87333" autoAdjust="0"/>
  </p:normalViewPr>
  <p:slideViewPr>
    <p:cSldViewPr snapToGrid="0" snapToObjects="1">
      <p:cViewPr varScale="1">
        <p:scale>
          <a:sx n="113" d="100"/>
          <a:sy n="113" d="100"/>
        </p:scale>
        <p:origin x="1038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14.03.2022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14.03.2022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510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Datei BL_Grafik_Meldedatum_Cube_XX-YY-2021 im Tagesordner oder im Automatisierungsordner als </a:t>
            </a:r>
            <a:r>
              <a:rPr lang="de-DE" dirty="0" err="1"/>
              <a:t>png</a:t>
            </a:r>
            <a:r>
              <a:rPr lang="de-DE" dirty="0"/>
              <a:t>, wobei bei er ersteren Datei auch eine Grenze bei 50/100.000 eingezeichnet ist (bzw. bei 25/100.000 bei niedrigen Fallzahlen)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 oder Karten: A-Inzidenz 7 Tage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14.03.2022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14.03.2022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14.03.2022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14.03.2022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14.03.2022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14.03.2022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14.03.2022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14.03.2022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14.03.2022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14.03.2022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Lage national</a:t>
            </a:r>
            <a:br>
              <a:rPr lang="de-DE" dirty="0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14. März 2022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14.03.2022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49" y="231409"/>
            <a:ext cx="7983646" cy="714291"/>
          </a:xfrm>
        </p:spPr>
        <p:txBody>
          <a:bodyPr/>
          <a:lstStyle/>
          <a:p>
            <a:r>
              <a:rPr lang="de-DE" dirty="0"/>
              <a:t>Überblick Kennzahlen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67D9C06-1873-4335-B48C-A387F6C9E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2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091FD40-CDAB-4B95-9130-DFD8B519A6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0984" y="583283"/>
            <a:ext cx="6978684" cy="4546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02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14.03.2022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26" y="205615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784FAE4-EA1F-4310-B597-871C99FAD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3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9191F97-72C5-4376-9A60-B7498DE21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26" y="887342"/>
            <a:ext cx="7785435" cy="425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1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14.03.2022</a:t>
            </a:r>
            <a:endParaRPr lang="de-DE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7410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7-Tage-Inzidenz nach Landkreis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120B14F1-E550-4803-8793-007C116D9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AB66331-360B-41F3-8CFB-F4443105E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722" y="872066"/>
            <a:ext cx="6040289" cy="427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80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F98F0982-59CA-432B-82AC-45726F7FBB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D3FE83A-F1CD-4DAD-8A9E-4AE2BB835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14.03.2022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AFAFCE8-A6E6-4834-AFBD-F5ACF3917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C5FC9EE3-003A-4EC4-8D73-8A78323A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7-Tage-Inzidenz nach Datum und Altersgruppe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48A14A5-68F3-4F98-BA06-3AF1581EB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85031"/>
            <a:ext cx="7485662" cy="3758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30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E0B343A-B33B-40A7-AAB1-068B719D6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14.03.2022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1F3BE48-0CC2-40BC-A9DC-D616577BA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Hospitalisierungsinzidenz nach Altersgruppe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048A304-2D76-4493-851B-1B37202C1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6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A3CBE9F-BCF1-4BCF-A5B8-A11461542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56" y="1352695"/>
            <a:ext cx="8043333" cy="375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660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Microsoft Office PowerPoint</Application>
  <PresentationFormat>Bildschirmpräsentation (16:9)</PresentationFormat>
  <Paragraphs>23</Paragraphs>
  <Slides>6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ＭＳ 明朝</vt:lpstr>
      <vt:lpstr>Arial</vt:lpstr>
      <vt:lpstr>Calibri</vt:lpstr>
      <vt:lpstr>Wingdings</vt:lpstr>
      <vt:lpstr>Office-Design</vt:lpstr>
      <vt:lpstr>Lage national </vt:lpstr>
      <vt:lpstr>Überblick Kennzahlen </vt:lpstr>
      <vt:lpstr>Verlauf der 7-Tage-Inzidenz der Bundesländer</vt:lpstr>
      <vt:lpstr>Geografische Verteilung 7-Tage-Inzidenz nach Landkreis</vt:lpstr>
      <vt:lpstr>7-Tage-Inzidenz nach Datum und Altersgruppe</vt:lpstr>
      <vt:lpstr>Hospitalisierungsinzidenz nach Altersgruppe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601</cp:revision>
  <dcterms:created xsi:type="dcterms:W3CDTF">2015-11-02T12:29:13Z</dcterms:created>
  <dcterms:modified xsi:type="dcterms:W3CDTF">2022-03-14T11:48:35Z</dcterms:modified>
</cp:coreProperties>
</file>