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96374" autoAdjust="0"/>
  </p:normalViewPr>
  <p:slideViewPr>
    <p:cSldViewPr snapToGrid="0">
      <p:cViewPr>
        <p:scale>
          <a:sx n="112" d="100"/>
          <a:sy n="112" d="100"/>
        </p:scale>
        <p:origin x="888" y="6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16.03.2022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2.126 (am 09.03)  -&gt;  leichter Anstieg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+1.541 -&gt; leichte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16.03.2022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16.03.2022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16.03.2022 werden </a:t>
            </a:r>
            <a:r>
              <a:rPr lang="de-DE" sz="1600" b="1" dirty="0"/>
              <a:t>2.288 </a:t>
            </a:r>
            <a:r>
              <a:rPr lang="de-DE" sz="1600" dirty="0"/>
              <a:t>COVID-19-Patient*innen auf Intensivstationen (der ca. 1.300 Akutkrankenhäuser) behandelt. </a:t>
            </a:r>
          </a:p>
          <a:p>
            <a:pPr>
              <a:spcBef>
                <a:spcPts val="600"/>
              </a:spcBef>
            </a:pPr>
            <a:r>
              <a:rPr lang="de-DE" sz="1600" dirty="0"/>
              <a:t>Anstiege in der COVID-ITS-Belegung</a:t>
            </a:r>
          </a:p>
          <a:p>
            <a:pPr>
              <a:spcBef>
                <a:spcPts val="600"/>
              </a:spcBef>
            </a:pPr>
            <a:r>
              <a:rPr lang="de-DE" sz="1600" dirty="0"/>
              <a:t>ITS-COVID-Neuaufnahmen mit </a:t>
            </a:r>
            <a:r>
              <a:rPr lang="de-DE" sz="1600" b="1" dirty="0"/>
              <a:t>+1.665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172117"/>
            <a:ext cx="6945491" cy="4283546"/>
            <a:chOff x="-755405" y="2494614"/>
            <a:chExt cx="10313275" cy="2891826"/>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494614"/>
              <a:ext cx="10041680" cy="2891826"/>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038871" y="2660356"/>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6679" y="2709841"/>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695255" y="3685700"/>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578273" y="4008352"/>
              <a:ext cx="979597" cy="187002"/>
            </a:xfrm>
            <a:prstGeom prst="rect">
              <a:avLst/>
            </a:prstGeom>
            <a:noFill/>
          </p:spPr>
          <p:txBody>
            <a:bodyPr wrap="square" rtlCol="0">
              <a:spAutoFit/>
            </a:bodyPr>
            <a:lstStyle/>
            <a:p>
              <a:r>
                <a:rPr lang="de-DE" sz="1200" dirty="0">
                  <a:solidFill>
                    <a:schemeClr val="bg2">
                      <a:lumMod val="50000"/>
                    </a:schemeClr>
                  </a:solidFill>
                </a:rPr>
                <a:t>2.288</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192293" y="6265"/>
            <a:ext cx="4874388" cy="3344517"/>
            <a:chOff x="7856717" y="2192056"/>
            <a:chExt cx="3943133"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717" y="2462224"/>
              <a:ext cx="3943133"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027719" y="3507219"/>
            <a:ext cx="5164281" cy="3110751"/>
            <a:chOff x="6976137" y="3765955"/>
            <a:chExt cx="4743226" cy="2361961"/>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6137" y="3765955"/>
              <a:ext cx="4743226" cy="2361961"/>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4048826"/>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1649455" y="3936425"/>
            <a:ext cx="478649"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649456" y="677622"/>
            <a:ext cx="417225" cy="1590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15.03.2022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15" y="50862"/>
            <a:ext cx="9802769"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78621" y="150965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78621" y="2544155"/>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378621" y="499318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378621" y="605703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525114" y="4993182"/>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40406" y="151444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40406" y="256033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475759" y="6052273"/>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378621" y="58619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440406" y="59075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525114" y="4038951"/>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378621" y="404371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0" y="962479"/>
            <a:ext cx="4407108" cy="3720691"/>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399" y="313598"/>
            <a:ext cx="4508777" cy="3058907"/>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714" y="60834"/>
            <a:ext cx="1937070" cy="58477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a:stCxn id="16" idx="2"/>
          </p:cNvCxnSpPr>
          <p:nvPr/>
        </p:nvCxnSpPr>
        <p:spPr>
          <a:xfrm flipH="1">
            <a:off x="11741177" y="1385683"/>
            <a:ext cx="167930" cy="297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8108" y="3788048"/>
            <a:ext cx="4610999"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Einschätzung Betriebssituation</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40580" y="924018"/>
            <a:ext cx="737054" cy="461665"/>
          </a:xfrm>
          <a:prstGeom prst="rect">
            <a:avLst/>
          </a:prstGeom>
          <a:noFill/>
        </p:spPr>
        <p:txBody>
          <a:bodyPr wrap="square" rtlCol="0">
            <a:spAutoFit/>
          </a:bodyPr>
          <a:lstStyle/>
          <a:p>
            <a:r>
              <a:rPr lang="de-DE" sz="1200" i="1" dirty="0"/>
              <a:t>Leichter Anstieg</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62648" y="4050330"/>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683A1EA-7348-4515-BCB9-993FC6687C77}"/>
              </a:ext>
            </a:extLst>
          </p:cNvPr>
          <p:cNvCxnSpPr>
            <a:cxnSpLocks/>
          </p:cNvCxnSpPr>
          <p:nvPr/>
        </p:nvCxnSpPr>
        <p:spPr>
          <a:xfrm>
            <a:off x="2649196" y="5102991"/>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E1969B6-739B-4145-92EA-4A4B679A8A80}"/>
              </a:ext>
            </a:extLst>
          </p:cNvPr>
          <p:cNvSpPr txBox="1"/>
          <p:nvPr/>
        </p:nvSpPr>
        <p:spPr>
          <a:xfrm>
            <a:off x="3130254" y="4964491"/>
            <a:ext cx="2862841" cy="276999"/>
          </a:xfrm>
          <a:prstGeom prst="rect">
            <a:avLst/>
          </a:prstGeom>
          <a:noFill/>
        </p:spPr>
        <p:txBody>
          <a:bodyPr wrap="square" rtlCol="0">
            <a:spAutoFit/>
          </a:bodyPr>
          <a:lstStyle/>
          <a:p>
            <a:r>
              <a:rPr lang="de-DE" sz="1200" i="1" dirty="0"/>
              <a:t>35%  </a:t>
            </a:r>
          </a:p>
        </p:txBody>
      </p:sp>
      <p:sp>
        <p:nvSpPr>
          <p:cNvPr id="7" name="Geschweifte Klammer rechts 6">
            <a:extLst>
              <a:ext uri="{FF2B5EF4-FFF2-40B4-BE49-F238E27FC236}">
                <a16:creationId xmlns:a16="http://schemas.microsoft.com/office/drawing/2014/main" id="{F37C54FC-3F07-4078-B475-1833D1F435F6}"/>
              </a:ext>
            </a:extLst>
          </p:cNvPr>
          <p:cNvSpPr/>
          <p:nvPr/>
        </p:nvSpPr>
        <p:spPr>
          <a:xfrm>
            <a:off x="3032275" y="5341121"/>
            <a:ext cx="45719" cy="760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FA83A93D-6CFA-450E-AA3E-97939DCE80D9}"/>
              </a:ext>
            </a:extLst>
          </p:cNvPr>
          <p:cNvSpPr txBox="1"/>
          <p:nvPr/>
        </p:nvSpPr>
        <p:spPr>
          <a:xfrm>
            <a:off x="3141782" y="5592419"/>
            <a:ext cx="835859" cy="461665"/>
          </a:xfrm>
          <a:prstGeom prst="rect">
            <a:avLst/>
          </a:prstGeom>
          <a:noFill/>
        </p:spPr>
        <p:txBody>
          <a:bodyPr wrap="square" rtlCol="0">
            <a:spAutoFit/>
          </a:bodyPr>
          <a:lstStyle/>
          <a:p>
            <a:r>
              <a:rPr lang="de-DE" sz="1200" i="1" dirty="0"/>
              <a:t>Leichter Rückgang</a:t>
            </a:r>
          </a:p>
        </p:txBody>
      </p:sp>
      <p:sp>
        <p:nvSpPr>
          <p:cNvPr id="22" name="Textfeld 21">
            <a:extLst>
              <a:ext uri="{FF2B5EF4-FFF2-40B4-BE49-F238E27FC236}">
                <a16:creationId xmlns:a16="http://schemas.microsoft.com/office/drawing/2014/main" id="{0FC09EEE-6A1D-4907-991D-D69958E3945F}"/>
              </a:ext>
            </a:extLst>
          </p:cNvPr>
          <p:cNvSpPr txBox="1"/>
          <p:nvPr/>
        </p:nvSpPr>
        <p:spPr>
          <a:xfrm>
            <a:off x="11606289" y="3773331"/>
            <a:ext cx="737054" cy="276999"/>
          </a:xfrm>
          <a:prstGeom prst="rect">
            <a:avLst/>
          </a:prstGeom>
          <a:noFill/>
        </p:spPr>
        <p:txBody>
          <a:bodyPr wrap="square" rtlCol="0">
            <a:spAutoFit/>
          </a:bodyPr>
          <a:lstStyle/>
          <a:p>
            <a:r>
              <a:rPr lang="de-DE" sz="1200" i="1" dirty="0"/>
              <a:t>Anstieg</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74" y="196386"/>
            <a:ext cx="5713742" cy="313192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48" y="484659"/>
            <a:ext cx="4238387" cy="2523304"/>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220772" y="2819697"/>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04906" y="122441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48094" y="1443291"/>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2672" y="3833253"/>
            <a:ext cx="5923003" cy="2878644"/>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64272"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6029188" y="6295502"/>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86071" y="2862481"/>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887695" y="2862480"/>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199" y="3931242"/>
            <a:ext cx="4389819" cy="2721687"/>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498015" y="4440115"/>
            <a:ext cx="1603022" cy="22450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1940066" y="805663"/>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556978"/>
            <a:ext cx="4207804" cy="2177676"/>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44" y="2265343"/>
            <a:ext cx="7317985" cy="4490889"/>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Breitbild</PresentationFormat>
  <Paragraphs>38</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548</cp:revision>
  <dcterms:created xsi:type="dcterms:W3CDTF">2021-01-13T08:46:29Z</dcterms:created>
  <dcterms:modified xsi:type="dcterms:W3CDTF">2022-03-16T09:56:12Z</dcterms:modified>
</cp:coreProperties>
</file>