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7" r:id="rId3"/>
    <p:sldId id="269" r:id="rId4"/>
    <p:sldId id="331" r:id="rId5"/>
    <p:sldId id="330" r:id="rId6"/>
    <p:sldId id="323" r:id="rId7"/>
    <p:sldId id="334" r:id="rId8"/>
    <p:sldId id="33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81829" autoAdjust="0"/>
  </p:normalViewPr>
  <p:slideViewPr>
    <p:cSldViewPr>
      <p:cViewPr varScale="1">
        <p:scale>
          <a:sx n="69" d="100"/>
          <a:sy n="69" d="100"/>
        </p:scale>
        <p:origin x="18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6744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721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46302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5200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480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407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14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37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593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C4C3FF-B70D-444C-813C-0510D12A6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608"/>
            <a:ext cx="9144000" cy="4419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998B477-B834-45E9-8867-B7C4CC46F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5109617"/>
            <a:ext cx="71532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00A5218-8877-4BB6-821A-F72CDBDFB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25515"/>
              </p:ext>
            </p:extLst>
          </p:nvPr>
        </p:nvGraphicFramePr>
        <p:xfrm>
          <a:off x="1763688" y="1484784"/>
          <a:ext cx="5877272" cy="470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Acrobat Document" r:id="rId3" imgW="6858000" imgH="5486400" progId="AcroExch.Document.2017">
                  <p:embed/>
                </p:oleObj>
              </mc:Choice>
              <mc:Fallback>
                <p:oleObj name="Acrobat Document" r:id="rId3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484784"/>
                        <a:ext cx="5877272" cy="470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4326C8B0-E365-4E3E-9D28-BE966DB34B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36299"/>
              </p:ext>
            </p:extLst>
          </p:nvPr>
        </p:nvGraphicFramePr>
        <p:xfrm>
          <a:off x="12596813" y="3079750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Acrobat Document" r:id="rId5" imgW="6858000" imgH="5486400" progId="AcroExch.Document.2017">
                  <p:embed/>
                </p:oleObj>
              </mc:Choice>
              <mc:Fallback>
                <p:oleObj name="Acrobat Document" r:id="rId5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813" y="3079750"/>
                        <a:ext cx="6858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5E3AC28-059C-4A23-BAB5-8C136F83D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468217"/>
              </p:ext>
            </p:extLst>
          </p:nvPr>
        </p:nvGraphicFramePr>
        <p:xfrm>
          <a:off x="1143000" y="1187624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Acrobat Document" r:id="rId7" imgW="6858000" imgH="5486280" progId="AcroExch.Document.2017">
                  <p:embed/>
                </p:oleObj>
              </mc:Choice>
              <mc:Fallback>
                <p:oleObj name="Acrobat Document" r:id="rId7" imgW="6858000" imgH="548628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1187624"/>
                        <a:ext cx="6858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5643004" y="1048375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15.03.2022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43CEFDC-9F2D-4B05-8691-131E11F076BB}"/>
              </a:ext>
            </a:extLst>
          </p:cNvPr>
          <p:cNvSpPr/>
          <p:nvPr/>
        </p:nvSpPr>
        <p:spPr>
          <a:xfrm>
            <a:off x="4958928" y="4256489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259A908-85C1-4BA3-8669-731576A21686}"/>
              </a:ext>
            </a:extLst>
          </p:cNvPr>
          <p:cNvSpPr/>
          <p:nvPr/>
        </p:nvSpPr>
        <p:spPr>
          <a:xfrm>
            <a:off x="4958928" y="5055545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72E3C59-6FD1-4F1B-8DDB-E8D03B01B0DC}"/>
              </a:ext>
            </a:extLst>
          </p:cNvPr>
          <p:cNvSpPr/>
          <p:nvPr/>
        </p:nvSpPr>
        <p:spPr>
          <a:xfrm>
            <a:off x="7674834" y="418737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7135B7F-9ED5-42D7-93CD-ACB1E0539226}"/>
              </a:ext>
            </a:extLst>
          </p:cNvPr>
          <p:cNvSpPr/>
          <p:nvPr/>
        </p:nvSpPr>
        <p:spPr>
          <a:xfrm>
            <a:off x="7683058" y="590300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4F39983-85D3-41C4-A0B0-EC7805EBEB7F}"/>
              </a:ext>
            </a:extLst>
          </p:cNvPr>
          <p:cNvSpPr/>
          <p:nvPr/>
        </p:nvSpPr>
        <p:spPr>
          <a:xfrm>
            <a:off x="4283968" y="590300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B5D3047-0612-4914-BC44-73FB03D7D4F5}"/>
              </a:ext>
            </a:extLst>
          </p:cNvPr>
          <p:cNvSpPr/>
          <p:nvPr/>
        </p:nvSpPr>
        <p:spPr>
          <a:xfrm>
            <a:off x="6496901" y="5037605"/>
            <a:ext cx="504056" cy="44599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5B3076-CC0E-4D35-B7CE-B6E754966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1" y="4584"/>
            <a:ext cx="4925464" cy="306437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3AEC596-5D25-4CEB-8327-ACDA5F623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068248"/>
            <a:ext cx="5936788" cy="375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15.03.2022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CA0ABB-9E4D-4783-A1B9-7B2B1ED4A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747712"/>
            <a:ext cx="86201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7A27744-EF8D-4D35-98EB-C8D1F4FC9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321" y="0"/>
            <a:ext cx="4646520" cy="292272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15.03.2022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539552" y="5580735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4518949-33C0-4598-A391-C48D3C24D709}"/>
              </a:ext>
            </a:extLst>
          </p:cNvPr>
          <p:cNvSpPr/>
          <p:nvPr/>
        </p:nvSpPr>
        <p:spPr>
          <a:xfrm>
            <a:off x="3707904" y="3350111"/>
            <a:ext cx="504056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A455D04-6535-4214-976A-004BDC9614EE}"/>
              </a:ext>
            </a:extLst>
          </p:cNvPr>
          <p:cNvSpPr/>
          <p:nvPr/>
        </p:nvSpPr>
        <p:spPr>
          <a:xfrm>
            <a:off x="8235409" y="5979756"/>
            <a:ext cx="408649" cy="4253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FC984D7-B4C3-4850-B971-5B18BA962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748" y="1904696"/>
            <a:ext cx="4866108" cy="30325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907C6FB-292D-4EE9-94D8-E104852F0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984" y="3888867"/>
            <a:ext cx="4646520" cy="29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1B31A7F-589E-4D38-A045-7AD1A9FF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5D2F65-AD61-467C-BB07-83FABBFC3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404937"/>
            <a:ext cx="7239000" cy="4048125"/>
          </a:xfrm>
          <a:prstGeom prst="rect">
            <a:avLst/>
          </a:prstGeom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73699D85-319A-4627-B89B-436896B44607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6120680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Monatsbericht SARS in ARS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 Datenstand 08.03.2022</a:t>
            </a:r>
          </a:p>
        </p:txBody>
      </p:sp>
    </p:spTree>
    <p:extLst>
      <p:ext uri="{BB962C8B-B14F-4D97-AF65-F5344CB8AC3E}">
        <p14:creationId xmlns:p14="http://schemas.microsoft.com/office/powerpoint/2010/main" val="110782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251520" y="-19213"/>
            <a:ext cx="9144000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Datenstand: 15.03.2022</a:t>
            </a:r>
            <a:b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6588224" y="1628800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medizinischen Behandlungs-einrichtungen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179512" y="4941168"/>
            <a:ext cx="255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Alten- und Pflegeheimen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329AA3-DE9E-41D7-8AD7-48D7CD1A8669}"/>
              </a:ext>
            </a:extLst>
          </p:cNvPr>
          <p:cNvSpPr txBox="1"/>
          <p:nvPr/>
        </p:nvSpPr>
        <p:spPr>
          <a:xfrm>
            <a:off x="6103229" y="2784413"/>
            <a:ext cx="2959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184  208  173  196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Aktive Ausbrüche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7B6C829-0960-4B3A-84EC-B6305B3FCE55}"/>
              </a:ext>
            </a:extLst>
          </p:cNvPr>
          <p:cNvSpPr txBox="1"/>
          <p:nvPr/>
        </p:nvSpPr>
        <p:spPr>
          <a:xfrm>
            <a:off x="177549" y="5445224"/>
            <a:ext cx="3033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471  517  538  510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Aktive Ausbrüche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182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149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149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166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</a:t>
            </a:r>
          </a:p>
        </p:txBody>
      </p:sp>
      <p:pic>
        <p:nvPicPr>
          <p:cNvPr id="13" name="Picture">
            <a:extLst>
              <a:ext uri="{FF2B5EF4-FFF2-40B4-BE49-F238E27FC236}">
                <a16:creationId xmlns:a16="http://schemas.microsoft.com/office/drawing/2014/main" id="{4FAFC413-2C4E-4D4F-8781-1CED3A2EA1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64222" y="1408173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5" name="Picture">
            <a:extLst>
              <a:ext uri="{FF2B5EF4-FFF2-40B4-BE49-F238E27FC236}">
                <a16:creationId xmlns:a16="http://schemas.microsoft.com/office/drawing/2014/main" id="{60BF923F-4C1D-479C-8BDC-072B4C2856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390900" y="4091721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35843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Bildschirmpräsentation (4:3)</PresentationFormat>
  <Paragraphs>24</Paragraphs>
  <Slides>7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Testanzahl und –Kapazität</vt:lpstr>
      <vt:lpstr>Laborauslastung (nach Laborstandort)</vt:lpstr>
      <vt:lpstr>PowerPoint-Präsentation</vt:lpstr>
      <vt:lpstr>Wo wird getestet (SARS in ARS) - Datenstand 15.03.2022</vt:lpstr>
      <vt:lpstr>Datenstand 15.03.2022  Anzahl der Testungen pro 100.000 Einwohner nach Altersgruppe und Woche 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Eckmanns, Tim</cp:lastModifiedBy>
  <cp:revision>296</cp:revision>
  <dcterms:created xsi:type="dcterms:W3CDTF">2020-11-18T09:03:03Z</dcterms:created>
  <dcterms:modified xsi:type="dcterms:W3CDTF">2022-03-16T08:59:49Z</dcterms:modified>
</cp:coreProperties>
</file>