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69" r:id="rId3"/>
    <p:sldId id="756" r:id="rId4"/>
    <p:sldId id="772" r:id="rId5"/>
    <p:sldId id="765" r:id="rId6"/>
    <p:sldId id="771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333" autoAdjust="0"/>
  </p:normalViewPr>
  <p:slideViewPr>
    <p:cSldViewPr snapToGrid="0" snapToObjects="1">
      <p:cViewPr varScale="1">
        <p:scale>
          <a:sx n="107" d="100"/>
          <a:sy n="107" d="100"/>
        </p:scale>
        <p:origin x="141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21.03.2022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855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78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21. März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DFD3D5-EF5D-42F8-94E9-A99F4959B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636" y="690045"/>
            <a:ext cx="6678425" cy="43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103901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88A466-2D50-4926-8F2C-93176EA4E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778983"/>
            <a:ext cx="7983646" cy="43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C0C908B-C96B-4E5F-8A7D-F0D524F2E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808" y="762000"/>
            <a:ext cx="6195936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5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DCAC740-6AC1-4245-B5AE-6134056E8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E76ED38-1387-45C3-8D7E-A2025EF1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21" y="350652"/>
            <a:ext cx="7983646" cy="714291"/>
          </a:xfrm>
        </p:spPr>
        <p:txBody>
          <a:bodyPr/>
          <a:lstStyle/>
          <a:p>
            <a:r>
              <a:rPr lang="de-DE" dirty="0"/>
              <a:t>Inzidenz nach Altersgruppe und Meldewoche</a:t>
            </a:r>
            <a:br>
              <a:rPr lang="de-DE" dirty="0"/>
            </a:br>
            <a:r>
              <a:rPr lang="de-DE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86266D-E0BD-4C9C-9785-6658A9E10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42" y="806824"/>
            <a:ext cx="8473315" cy="43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0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B343A-B33B-40A7-AAB1-068B719D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21.03.2022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F3BE48-0CC2-40BC-A9DC-D616577BA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230"/>
            <a:ext cx="7983646" cy="714291"/>
          </a:xfrm>
        </p:spPr>
        <p:txBody>
          <a:bodyPr/>
          <a:lstStyle/>
          <a:p>
            <a:r>
              <a:rPr lang="de-DE" dirty="0"/>
              <a:t>Hospitalisierungsinzidenz nach Altersgruppe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677ACCA-1133-4B4A-92C7-81E0AEC54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6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(16:9)</PresentationFormat>
  <Paragraphs>19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Inzidenz nach Altersgruppe und Meldewoche  </vt:lpstr>
      <vt:lpstr>Hospitalisierungsinzidenz nach Altersgruppe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607</cp:revision>
  <dcterms:created xsi:type="dcterms:W3CDTF">2015-11-02T12:29:13Z</dcterms:created>
  <dcterms:modified xsi:type="dcterms:W3CDTF">2022-03-21T11:59:13Z</dcterms:modified>
</cp:coreProperties>
</file>