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9" autoAdjust="0"/>
    <p:restoredTop sz="96395" autoAdjust="0"/>
  </p:normalViewPr>
  <p:slideViewPr>
    <p:cSldViewPr snapToGrid="0">
      <p:cViewPr>
        <p:scale>
          <a:sx n="118" d="100"/>
          <a:sy n="118" d="100"/>
        </p:scale>
        <p:origin x="204" y="84"/>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22.03.2022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2.288 (am 16.03)  -&gt;  leichter Anstieg in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+1.665 -&gt; weitere Zunahme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weiterhin hoch</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22.03.2022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22.03.2022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23.03.2022 werden </a:t>
            </a:r>
            <a:r>
              <a:rPr lang="de-DE" sz="1600" b="1" dirty="0"/>
              <a:t>2.338 </a:t>
            </a:r>
            <a:r>
              <a:rPr lang="de-DE" sz="1600" dirty="0"/>
              <a:t>COVID-19-Patient*innen auf Intensivstationen (der ca. 1.300 Akutkrankenhäuser) behandelt. </a:t>
            </a:r>
          </a:p>
          <a:p>
            <a:pPr>
              <a:spcBef>
                <a:spcPts val="600"/>
              </a:spcBef>
            </a:pPr>
            <a:r>
              <a:rPr lang="de-DE" sz="1600" dirty="0"/>
              <a:t>Anstiege in der COVID-ITS-Belegung</a:t>
            </a:r>
          </a:p>
          <a:p>
            <a:pPr>
              <a:spcBef>
                <a:spcPts val="600"/>
              </a:spcBef>
            </a:pPr>
            <a:r>
              <a:rPr lang="de-DE" sz="1600" dirty="0"/>
              <a:t>ITS-COVID-Neuaufnahmen mit </a:t>
            </a:r>
            <a:r>
              <a:rPr lang="de-DE" sz="1600" b="1" dirty="0"/>
              <a:t>+1.896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63895" y="2172118"/>
            <a:ext cx="6963824" cy="4184232"/>
            <a:chOff x="-755405" y="2494614"/>
            <a:chExt cx="10340498" cy="2824779"/>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494614"/>
              <a:ext cx="10041680" cy="2824779"/>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3038871" y="2660356"/>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736679" y="2709841"/>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864620" y="3492064"/>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605496" y="3908218"/>
              <a:ext cx="979597" cy="187002"/>
            </a:xfrm>
            <a:prstGeom prst="rect">
              <a:avLst/>
            </a:prstGeom>
            <a:noFill/>
          </p:spPr>
          <p:txBody>
            <a:bodyPr wrap="square" rtlCol="0">
              <a:spAutoFit/>
            </a:bodyPr>
            <a:lstStyle/>
            <a:p>
              <a:r>
                <a:rPr lang="de-DE" sz="1200" dirty="0">
                  <a:solidFill>
                    <a:schemeClr val="bg2">
                      <a:lumMod val="50000"/>
                    </a:schemeClr>
                  </a:solidFill>
                </a:rPr>
                <a:t>2.xxx</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027719" y="6265"/>
            <a:ext cx="5038960" cy="3344517"/>
            <a:chOff x="7723586" y="2192056"/>
            <a:chExt cx="4076264" cy="386532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3586" y="2462224"/>
              <a:ext cx="4076264"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641278" y="355371"/>
            <a:ext cx="2035688" cy="399681"/>
          </a:xfrm>
          <a:prstGeom prst="rect">
            <a:avLst/>
          </a:prstGeom>
        </p:spPr>
      </p:pic>
      <p:grpSp>
        <p:nvGrpSpPr>
          <p:cNvPr id="22" name="Gruppieren 21">
            <a:extLst>
              <a:ext uri="{FF2B5EF4-FFF2-40B4-BE49-F238E27FC236}">
                <a16:creationId xmlns:a16="http://schemas.microsoft.com/office/drawing/2014/main" id="{F39C9099-BF65-4DF2-A139-B8119F923F8C}"/>
              </a:ext>
            </a:extLst>
          </p:cNvPr>
          <p:cNvGrpSpPr/>
          <p:nvPr/>
        </p:nvGrpSpPr>
        <p:grpSpPr>
          <a:xfrm>
            <a:off x="7231524" y="3429000"/>
            <a:ext cx="4895604" cy="3110749"/>
            <a:chOff x="7091241" y="3765954"/>
            <a:chExt cx="4628123" cy="2361959"/>
          </a:xfrm>
        </p:grpSpPr>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1241" y="3765954"/>
              <a:ext cx="4628123" cy="2361959"/>
            </a:xfrm>
            <a:prstGeom prst="rect">
              <a:avLst/>
            </a:prstGeom>
          </p:spPr>
        </p:pic>
        <p:sp>
          <p:nvSpPr>
            <p:cNvPr id="20" name="Rechteck 19">
              <a:extLst>
                <a:ext uri="{FF2B5EF4-FFF2-40B4-BE49-F238E27FC236}">
                  <a16:creationId xmlns:a16="http://schemas.microsoft.com/office/drawing/2014/main" id="{946F0B72-4A82-40C2-BB2A-0EDD91FAFB5F}"/>
                </a:ext>
              </a:extLst>
            </p:cNvPr>
            <p:cNvSpPr/>
            <p:nvPr/>
          </p:nvSpPr>
          <p:spPr>
            <a:xfrm>
              <a:off x="9453377" y="4048826"/>
              <a:ext cx="48448" cy="177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Rechteck 16">
            <a:extLst>
              <a:ext uri="{FF2B5EF4-FFF2-40B4-BE49-F238E27FC236}">
                <a16:creationId xmlns:a16="http://schemas.microsoft.com/office/drawing/2014/main" id="{CC2D7C16-81BC-4749-8BCC-5C91C17F6EE5}"/>
              </a:ext>
            </a:extLst>
          </p:cNvPr>
          <p:cNvSpPr/>
          <p:nvPr/>
        </p:nvSpPr>
        <p:spPr>
          <a:xfrm>
            <a:off x="11649455" y="3936425"/>
            <a:ext cx="478649"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649456" y="677622"/>
            <a:ext cx="417225" cy="1590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0" y="6518818"/>
            <a:ext cx="1710445" cy="253916"/>
          </a:xfrm>
          <a:prstGeom prst="rect">
            <a:avLst/>
          </a:prstGeom>
          <a:noFill/>
        </p:spPr>
        <p:txBody>
          <a:bodyPr wrap="square" rtlCol="0">
            <a:spAutoFit/>
          </a:bodyPr>
          <a:lstStyle/>
          <a:p>
            <a:pPr algn="r" defTabSz="457189"/>
            <a:r>
              <a:rPr lang="de-DE" sz="1050" dirty="0">
                <a:solidFill>
                  <a:prstClr val="black"/>
                </a:solidFill>
                <a:latin typeface="Calibri"/>
              </a:rPr>
              <a:t>Datenstand:  22.03.2022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415" y="50862"/>
            <a:ext cx="9729617"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378621" y="1437607"/>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378621" y="2505362"/>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p:nvPr/>
        </p:nvCxnSpPr>
        <p:spPr>
          <a:xfrm>
            <a:off x="2378621" y="4887887"/>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p:nvPr/>
        </p:nvCxnSpPr>
        <p:spPr>
          <a:xfrm>
            <a:off x="2378621" y="6002397"/>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396072" y="4887887"/>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396072" y="1437607"/>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396072" y="2521988"/>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396072" y="6007939"/>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03C67FD-9063-4D12-85CE-3C89A290FDEE}"/>
              </a:ext>
            </a:extLst>
          </p:cNvPr>
          <p:cNvCxnSpPr/>
          <p:nvPr/>
        </p:nvCxnSpPr>
        <p:spPr>
          <a:xfrm>
            <a:off x="2334286" y="469816"/>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8CE20D2-4DFC-47FB-84B8-F1B49E61000B}"/>
              </a:ext>
            </a:extLst>
          </p:cNvPr>
          <p:cNvCxnSpPr/>
          <p:nvPr/>
        </p:nvCxnSpPr>
        <p:spPr>
          <a:xfrm>
            <a:off x="7396072" y="469816"/>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C7C7245-EEFB-4027-9124-E0E5B7504237}"/>
              </a:ext>
            </a:extLst>
          </p:cNvPr>
          <p:cNvCxnSpPr>
            <a:cxnSpLocks/>
          </p:cNvCxnSpPr>
          <p:nvPr/>
        </p:nvCxnSpPr>
        <p:spPr>
          <a:xfrm>
            <a:off x="7475759" y="3911489"/>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E766B01-DA6B-4ED6-AB3E-A7B98B476FAA}"/>
              </a:ext>
            </a:extLst>
          </p:cNvPr>
          <p:cNvCxnSpPr/>
          <p:nvPr/>
        </p:nvCxnSpPr>
        <p:spPr>
          <a:xfrm>
            <a:off x="2378621" y="3905947"/>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16FC748F-2CF4-4BE3-90E7-23B873998F02}"/>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8" name="Grafik 7">
            <a:extLst>
              <a:ext uri="{FF2B5EF4-FFF2-40B4-BE49-F238E27FC236}">
                <a16:creationId xmlns:a16="http://schemas.microsoft.com/office/drawing/2014/main" id="{BDAB5C1F-0255-48D6-AF98-58007963A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61" y="962479"/>
            <a:ext cx="4336906" cy="3720691"/>
          </a:xfrm>
          <a:prstGeom prst="rect">
            <a:avLst/>
          </a:prstGeom>
        </p:spPr>
      </p:pic>
      <p:pic>
        <p:nvPicPr>
          <p:cNvPr id="17" name="Grafik 16">
            <a:extLst>
              <a:ext uri="{FF2B5EF4-FFF2-40B4-BE49-F238E27FC236}">
                <a16:creationId xmlns:a16="http://schemas.microsoft.com/office/drawing/2014/main" id="{2C1AAD35-66B9-4512-8D5A-E4CF535B3629}"/>
              </a:ext>
            </a:extLst>
          </p:cNvPr>
          <p:cNvPicPr>
            <a:picLocks noChangeAspect="1"/>
          </p:cNvPicPr>
          <p:nvPr/>
        </p:nvPicPr>
        <p:blipFill>
          <a:blip r:embed="rId3"/>
          <a:stretch>
            <a:fillRect/>
          </a:stretch>
        </p:blipFill>
        <p:spPr>
          <a:xfrm>
            <a:off x="444138" y="5018046"/>
            <a:ext cx="2588137" cy="1570961"/>
          </a:xfrm>
          <a:prstGeom prst="rect">
            <a:avLst/>
          </a:prstGeom>
        </p:spPr>
      </p:pic>
      <p:cxnSp>
        <p:nvCxnSpPr>
          <p:cNvPr id="29" name="Gerade Verbindung mit Pfeil 28">
            <a:extLst>
              <a:ext uri="{FF2B5EF4-FFF2-40B4-BE49-F238E27FC236}">
                <a16:creationId xmlns:a16="http://schemas.microsoft.com/office/drawing/2014/main" id="{B5B3F5D4-50E0-4E12-95A3-DDF7FB2FE664}"/>
              </a:ext>
            </a:extLst>
          </p:cNvPr>
          <p:cNvCxnSpPr>
            <a:cxnSpLocks/>
          </p:cNvCxnSpPr>
          <p:nvPr/>
        </p:nvCxnSpPr>
        <p:spPr>
          <a:xfrm>
            <a:off x="4491350" y="2332589"/>
            <a:ext cx="1" cy="490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9520B685-9841-4D3C-9568-1D6EC9D3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684" y="353221"/>
            <a:ext cx="4336906" cy="3058907"/>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2" name="Grafik 31">
            <a:extLst>
              <a:ext uri="{FF2B5EF4-FFF2-40B4-BE49-F238E27FC236}">
                <a16:creationId xmlns:a16="http://schemas.microsoft.com/office/drawing/2014/main" id="{A31EF3AE-2BF2-4918-80CF-C7378B895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714" y="60834"/>
            <a:ext cx="1937070" cy="584775"/>
          </a:xfrm>
          <a:prstGeom prst="rect">
            <a:avLst/>
          </a:prstGeom>
        </p:spPr>
      </p:pic>
      <p:cxnSp>
        <p:nvCxnSpPr>
          <p:cNvPr id="33" name="Gerade Verbindung mit Pfeil 32">
            <a:extLst>
              <a:ext uri="{FF2B5EF4-FFF2-40B4-BE49-F238E27FC236}">
                <a16:creationId xmlns:a16="http://schemas.microsoft.com/office/drawing/2014/main" id="{139D65CD-DB08-4D71-9E9B-EA808C3B3C6E}"/>
              </a:ext>
            </a:extLst>
          </p:cNvPr>
          <p:cNvCxnSpPr>
            <a:cxnSpLocks/>
            <a:stCxn id="16" idx="2"/>
          </p:cNvCxnSpPr>
          <p:nvPr/>
        </p:nvCxnSpPr>
        <p:spPr>
          <a:xfrm flipH="1">
            <a:off x="11741177" y="1201017"/>
            <a:ext cx="167930" cy="48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6601" y="3803842"/>
            <a:ext cx="4422402" cy="2906884"/>
          </a:xfrm>
          <a:prstGeom prst="rect">
            <a:avLst/>
          </a:prstGeom>
        </p:spPr>
      </p:pic>
      <p:sp>
        <p:nvSpPr>
          <p:cNvPr id="36" name="Textfeld 35">
            <a:extLst>
              <a:ext uri="{FF2B5EF4-FFF2-40B4-BE49-F238E27FC236}">
                <a16:creationId xmlns:a16="http://schemas.microsoft.com/office/drawing/2014/main" id="{9DF5AC1D-E78A-45C9-B585-086E3869647A}"/>
              </a:ext>
            </a:extLst>
          </p:cNvPr>
          <p:cNvSpPr txBox="1"/>
          <p:nvPr/>
        </p:nvSpPr>
        <p:spPr>
          <a:xfrm>
            <a:off x="5480397" y="167059"/>
            <a:ext cx="1751888" cy="584775"/>
          </a:xfrm>
          <a:prstGeom prst="rect">
            <a:avLst/>
          </a:prstGeom>
          <a:noFill/>
        </p:spPr>
        <p:txBody>
          <a:bodyPr wrap="square" rtlCol="0">
            <a:spAutoFit/>
          </a:bodyPr>
          <a:lstStyle/>
          <a:p>
            <a:r>
              <a:rPr lang="de-DE" sz="1600" b="1" dirty="0"/>
              <a:t>Einschätzung Betriebssituation</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7"/>
          <a:stretch>
            <a:fillRect/>
          </a:stretch>
        </p:blipFill>
        <p:spPr>
          <a:xfrm>
            <a:off x="5508374" y="5833691"/>
            <a:ext cx="1724025" cy="857250"/>
          </a:xfrm>
          <a:prstGeom prst="rect">
            <a:avLst/>
          </a:prstGeom>
        </p:spPr>
      </p:pic>
      <p:sp>
        <p:nvSpPr>
          <p:cNvPr id="2" name="Textfeld 1">
            <a:extLst>
              <a:ext uri="{FF2B5EF4-FFF2-40B4-BE49-F238E27FC236}">
                <a16:creationId xmlns:a16="http://schemas.microsoft.com/office/drawing/2014/main" id="{088FB987-BEFC-4119-8718-E5F1E21B64DC}"/>
              </a:ext>
            </a:extLst>
          </p:cNvPr>
          <p:cNvSpPr txBox="1"/>
          <p:nvPr/>
        </p:nvSpPr>
        <p:spPr>
          <a:xfrm>
            <a:off x="4344112" y="1501592"/>
            <a:ext cx="1751888" cy="830997"/>
          </a:xfrm>
          <a:prstGeom prst="rect">
            <a:avLst/>
          </a:prstGeom>
          <a:noFill/>
        </p:spPr>
        <p:txBody>
          <a:bodyPr wrap="square" rtlCol="0">
            <a:spAutoFit/>
          </a:bodyPr>
          <a:lstStyle/>
          <a:p>
            <a:r>
              <a:rPr lang="de-DE" sz="1200" i="1" dirty="0"/>
              <a:t>Anstieg v.a. der „leichteren“ respiratorischen Behandlungsformen</a:t>
            </a:r>
          </a:p>
        </p:txBody>
      </p:sp>
      <p:sp>
        <p:nvSpPr>
          <p:cNvPr id="16" name="Textfeld 15">
            <a:extLst>
              <a:ext uri="{FF2B5EF4-FFF2-40B4-BE49-F238E27FC236}">
                <a16:creationId xmlns:a16="http://schemas.microsoft.com/office/drawing/2014/main" id="{E0BC0262-7C4D-4539-BD57-67CBE04325F2}"/>
              </a:ext>
            </a:extLst>
          </p:cNvPr>
          <p:cNvSpPr txBox="1"/>
          <p:nvPr/>
        </p:nvSpPr>
        <p:spPr>
          <a:xfrm>
            <a:off x="11540580" y="924018"/>
            <a:ext cx="737054" cy="276999"/>
          </a:xfrm>
          <a:prstGeom prst="rect">
            <a:avLst/>
          </a:prstGeom>
          <a:noFill/>
        </p:spPr>
        <p:txBody>
          <a:bodyPr wrap="square" rtlCol="0">
            <a:spAutoFit/>
          </a:bodyPr>
          <a:lstStyle/>
          <a:p>
            <a:r>
              <a:rPr lang="de-DE" sz="1200" i="1" dirty="0"/>
              <a:t>Anstieg</a:t>
            </a:r>
          </a:p>
        </p:txBody>
      </p:sp>
      <p:cxnSp>
        <p:nvCxnSpPr>
          <p:cNvPr id="18" name="Gerade Verbindung mit Pfeil 17">
            <a:extLst>
              <a:ext uri="{FF2B5EF4-FFF2-40B4-BE49-F238E27FC236}">
                <a16:creationId xmlns:a16="http://schemas.microsoft.com/office/drawing/2014/main" id="{C1A98B8F-21AB-4CBA-99A3-046E50B82C6A}"/>
              </a:ext>
            </a:extLst>
          </p:cNvPr>
          <p:cNvCxnSpPr>
            <a:cxnSpLocks/>
          </p:cNvCxnSpPr>
          <p:nvPr/>
        </p:nvCxnSpPr>
        <p:spPr>
          <a:xfrm flipH="1">
            <a:off x="11862648" y="4050330"/>
            <a:ext cx="46459" cy="22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7683A1EA-7348-4515-BCB9-993FC6687C77}"/>
              </a:ext>
            </a:extLst>
          </p:cNvPr>
          <p:cNvCxnSpPr>
            <a:cxnSpLocks/>
          </p:cNvCxnSpPr>
          <p:nvPr/>
        </p:nvCxnSpPr>
        <p:spPr>
          <a:xfrm>
            <a:off x="2649196" y="5102991"/>
            <a:ext cx="457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DE1969B6-739B-4145-92EA-4A4B679A8A80}"/>
              </a:ext>
            </a:extLst>
          </p:cNvPr>
          <p:cNvSpPr txBox="1"/>
          <p:nvPr/>
        </p:nvSpPr>
        <p:spPr>
          <a:xfrm>
            <a:off x="3130254" y="4964491"/>
            <a:ext cx="2862841" cy="276999"/>
          </a:xfrm>
          <a:prstGeom prst="rect">
            <a:avLst/>
          </a:prstGeom>
          <a:noFill/>
        </p:spPr>
        <p:txBody>
          <a:bodyPr wrap="square" rtlCol="0">
            <a:spAutoFit/>
          </a:bodyPr>
          <a:lstStyle/>
          <a:p>
            <a:r>
              <a:rPr lang="de-DE" sz="1200" i="1" dirty="0"/>
              <a:t>35%  </a:t>
            </a:r>
          </a:p>
        </p:txBody>
      </p:sp>
      <p:sp>
        <p:nvSpPr>
          <p:cNvPr id="7" name="Geschweifte Klammer rechts 6">
            <a:extLst>
              <a:ext uri="{FF2B5EF4-FFF2-40B4-BE49-F238E27FC236}">
                <a16:creationId xmlns:a16="http://schemas.microsoft.com/office/drawing/2014/main" id="{F37C54FC-3F07-4078-B475-1833D1F435F6}"/>
              </a:ext>
            </a:extLst>
          </p:cNvPr>
          <p:cNvSpPr/>
          <p:nvPr/>
        </p:nvSpPr>
        <p:spPr>
          <a:xfrm>
            <a:off x="3032275" y="5341121"/>
            <a:ext cx="45719" cy="7605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a:extLst>
              <a:ext uri="{FF2B5EF4-FFF2-40B4-BE49-F238E27FC236}">
                <a16:creationId xmlns:a16="http://schemas.microsoft.com/office/drawing/2014/main" id="{FA83A93D-6CFA-450E-AA3E-97939DCE80D9}"/>
              </a:ext>
            </a:extLst>
          </p:cNvPr>
          <p:cNvSpPr txBox="1"/>
          <p:nvPr/>
        </p:nvSpPr>
        <p:spPr>
          <a:xfrm>
            <a:off x="3141782" y="5592419"/>
            <a:ext cx="835859" cy="461665"/>
          </a:xfrm>
          <a:prstGeom prst="rect">
            <a:avLst/>
          </a:prstGeom>
          <a:noFill/>
        </p:spPr>
        <p:txBody>
          <a:bodyPr wrap="square" rtlCol="0">
            <a:spAutoFit/>
          </a:bodyPr>
          <a:lstStyle/>
          <a:p>
            <a:r>
              <a:rPr lang="de-DE" sz="1200" i="1" dirty="0"/>
              <a:t>Leichter Rückgang</a:t>
            </a:r>
          </a:p>
        </p:txBody>
      </p:sp>
      <p:sp>
        <p:nvSpPr>
          <p:cNvPr id="22" name="Textfeld 21">
            <a:extLst>
              <a:ext uri="{FF2B5EF4-FFF2-40B4-BE49-F238E27FC236}">
                <a16:creationId xmlns:a16="http://schemas.microsoft.com/office/drawing/2014/main" id="{0FC09EEE-6A1D-4907-991D-D69958E3945F}"/>
              </a:ext>
            </a:extLst>
          </p:cNvPr>
          <p:cNvSpPr txBox="1"/>
          <p:nvPr/>
        </p:nvSpPr>
        <p:spPr>
          <a:xfrm>
            <a:off x="11606289" y="3773331"/>
            <a:ext cx="671345" cy="276999"/>
          </a:xfrm>
          <a:prstGeom prst="rect">
            <a:avLst/>
          </a:prstGeom>
          <a:noFill/>
        </p:spPr>
        <p:txBody>
          <a:bodyPr wrap="square" rtlCol="0">
            <a:spAutoFit/>
          </a:bodyPr>
          <a:lstStyle/>
          <a:p>
            <a:r>
              <a:rPr lang="de-DE" sz="1200" i="1" dirty="0"/>
              <a:t>Anstieg</a:t>
            </a:r>
          </a:p>
        </p:txBody>
      </p:sp>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7" y="1332565"/>
            <a:ext cx="1181381" cy="1966030"/>
            <a:chOff x="10971135" y="4228417"/>
            <a:chExt cx="1181381" cy="1966030"/>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135" y="4228417"/>
              <a:ext cx="1181381" cy="1966030"/>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20613" y="5749978"/>
              <a:ext cx="73752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539" y="236491"/>
            <a:ext cx="5713742" cy="3089282"/>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0914" y="561164"/>
            <a:ext cx="4238387" cy="2439936"/>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153132" y="2628480"/>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0-17 u. 18-29 Jährige (zoom):</a:t>
            </a:r>
            <a:endParaRPr lang="de-DE" dirty="0"/>
          </a:p>
        </p:txBody>
      </p:sp>
      <p:cxnSp>
        <p:nvCxnSpPr>
          <p:cNvPr id="23" name="Gerade Verbindung mit Pfeil 22">
            <a:extLst>
              <a:ext uri="{FF2B5EF4-FFF2-40B4-BE49-F238E27FC236}">
                <a16:creationId xmlns:a16="http://schemas.microsoft.com/office/drawing/2014/main" id="{ED854D2B-C1D2-4BF3-8B80-4E15B977C07E}"/>
              </a:ext>
            </a:extLst>
          </p:cNvPr>
          <p:cNvCxnSpPr>
            <a:cxnSpLocks/>
          </p:cNvCxnSpPr>
          <p:nvPr/>
        </p:nvCxnSpPr>
        <p:spPr>
          <a:xfrm flipH="1">
            <a:off x="7119097" y="1209547"/>
            <a:ext cx="135281" cy="35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48094" y="1453899"/>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8574" y="3889149"/>
            <a:ext cx="5923003" cy="2772465"/>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64272"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5959057"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18" name="Rechteck 17">
            <a:extLst>
              <a:ext uri="{FF2B5EF4-FFF2-40B4-BE49-F238E27FC236}">
                <a16:creationId xmlns:a16="http://schemas.microsoft.com/office/drawing/2014/main" id="{9090B624-1D12-4C7C-96A3-5BD0F4A1BD33}"/>
              </a:ext>
            </a:extLst>
          </p:cNvPr>
          <p:cNvSpPr/>
          <p:nvPr/>
        </p:nvSpPr>
        <p:spPr>
          <a:xfrm>
            <a:off x="1718607" y="2876184"/>
            <a:ext cx="88875" cy="401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4B6688B-C2B3-438E-AFCF-DA18BC502196}"/>
              </a:ext>
            </a:extLst>
          </p:cNvPr>
          <p:cNvSpPr/>
          <p:nvPr/>
        </p:nvSpPr>
        <p:spPr>
          <a:xfrm flipH="1">
            <a:off x="5679800" y="2926782"/>
            <a:ext cx="90217" cy="409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5199" y="3850038"/>
            <a:ext cx="4389819" cy="2769467"/>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498015" y="4212496"/>
            <a:ext cx="1603022" cy="23681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24" name="Gerade Verbindung mit Pfeil 23">
            <a:extLst>
              <a:ext uri="{FF2B5EF4-FFF2-40B4-BE49-F238E27FC236}">
                <a16:creationId xmlns:a16="http://schemas.microsoft.com/office/drawing/2014/main" id="{E9850DA8-168B-4A38-ADC7-F27E0F2613CA}"/>
              </a:ext>
            </a:extLst>
          </p:cNvPr>
          <p:cNvCxnSpPr>
            <a:cxnSpLocks/>
          </p:cNvCxnSpPr>
          <p:nvPr/>
        </p:nvCxnSpPr>
        <p:spPr>
          <a:xfrm flipH="1">
            <a:off x="12003012" y="582878"/>
            <a:ext cx="124952" cy="46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CEFFD71-3239-4B61-8CFB-DD6C7DF65941}"/>
              </a:ext>
            </a:extLst>
          </p:cNvPr>
          <p:cNvSpPr/>
          <p:nvPr/>
        </p:nvSpPr>
        <p:spPr>
          <a:xfrm>
            <a:off x="185264" y="1788503"/>
            <a:ext cx="737525" cy="330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262" y="474204"/>
            <a:ext cx="4207804" cy="2285180"/>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58" y="2289674"/>
            <a:ext cx="7449771" cy="4522225"/>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Words>
  <Application>Microsoft Office PowerPoint</Application>
  <PresentationFormat>Breitbild</PresentationFormat>
  <Paragraphs>38</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557</cp:revision>
  <dcterms:created xsi:type="dcterms:W3CDTF">2021-01-13T08:46:29Z</dcterms:created>
  <dcterms:modified xsi:type="dcterms:W3CDTF">2022-03-23T09:59:21Z</dcterms:modified>
</cp:coreProperties>
</file>