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69" r:id="rId3"/>
    <p:sldId id="756" r:id="rId4"/>
    <p:sldId id="757" r:id="rId5"/>
    <p:sldId id="772" r:id="rId6"/>
    <p:sldId id="765" r:id="rId7"/>
    <p:sldId id="771" r:id="rId8"/>
    <p:sldId id="770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>
        <p:scale>
          <a:sx n="100" d="100"/>
          <a:sy n="100" d="100"/>
        </p:scale>
        <p:origin x="978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Wissdaten\RKI_nCoV-Lage\3.Kommunikation\3.7.Lageberichte\2022-03-23\Lagebericht_Mittwoch_2022-03-23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12576986045061"/>
          <c:y val="2.109262551858437E-2"/>
          <c:w val="0.86482387411969541"/>
          <c:h val="0.814598981578915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Sterbedatum_AG!$C$4</c:f>
              <c:strCache>
                <c:ptCount val="1"/>
                <c:pt idx="0">
                  <c:v>0 - 4 -Jährige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Sterbedatum_AG!$B$42:$B$121</c:f>
              <c:strCache>
                <c:ptCount val="8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</c:strCache>
            </c:strRef>
          </c:cat>
          <c:val>
            <c:numRef>
              <c:f>Sterbedatum_AG!$C$42:$C$121</c:f>
              <c:numCache>
                <c:formatCode>General</c:formatCode>
                <c:ptCount val="80"/>
                <c:pt idx="12">
                  <c:v>1</c:v>
                </c:pt>
                <c:pt idx="16">
                  <c:v>1</c:v>
                </c:pt>
                <c:pt idx="17">
                  <c:v>1</c:v>
                </c:pt>
                <c:pt idx="25">
                  <c:v>1</c:v>
                </c:pt>
                <c:pt idx="26">
                  <c:v>1</c:v>
                </c:pt>
                <c:pt idx="33">
                  <c:v>2</c:v>
                </c:pt>
                <c:pt idx="36">
                  <c:v>2</c:v>
                </c:pt>
                <c:pt idx="40">
                  <c:v>1</c:v>
                </c:pt>
                <c:pt idx="49">
                  <c:v>1</c:v>
                </c:pt>
                <c:pt idx="50">
                  <c:v>1</c:v>
                </c:pt>
                <c:pt idx="58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71">
                  <c:v>2</c:v>
                </c:pt>
                <c:pt idx="72">
                  <c:v>1</c:v>
                </c:pt>
                <c:pt idx="74">
                  <c:v>2</c:v>
                </c:pt>
                <c:pt idx="75">
                  <c:v>1</c:v>
                </c:pt>
                <c:pt idx="7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89-4D54-A050-7DF7BB5D29B9}"/>
            </c:ext>
          </c:extLst>
        </c:ser>
        <c:ser>
          <c:idx val="1"/>
          <c:order val="1"/>
          <c:tx>
            <c:strRef>
              <c:f>Sterbedatum_AG!$D$4</c:f>
              <c:strCache>
                <c:ptCount val="1"/>
                <c:pt idx="0">
                  <c:v>5 - 14 -Jährige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Sterbedatum_AG!$B$42:$B$121</c:f>
              <c:strCache>
                <c:ptCount val="8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</c:strCache>
            </c:strRef>
          </c:cat>
          <c:val>
            <c:numRef>
              <c:f>Sterbedatum_AG!$D$42:$D$121</c:f>
              <c:numCache>
                <c:formatCode>General</c:formatCode>
                <c:ptCount val="80"/>
                <c:pt idx="7">
                  <c:v>1</c:v>
                </c:pt>
                <c:pt idx="12">
                  <c:v>2</c:v>
                </c:pt>
                <c:pt idx="13">
                  <c:v>1</c:v>
                </c:pt>
                <c:pt idx="23">
                  <c:v>1</c:v>
                </c:pt>
                <c:pt idx="33">
                  <c:v>1</c:v>
                </c:pt>
                <c:pt idx="52">
                  <c:v>1</c:v>
                </c:pt>
                <c:pt idx="56">
                  <c:v>1</c:v>
                </c:pt>
                <c:pt idx="59">
                  <c:v>2</c:v>
                </c:pt>
                <c:pt idx="60">
                  <c:v>1</c:v>
                </c:pt>
                <c:pt idx="62">
                  <c:v>2</c:v>
                </c:pt>
                <c:pt idx="64">
                  <c:v>1</c:v>
                </c:pt>
                <c:pt idx="66">
                  <c:v>1</c:v>
                </c:pt>
                <c:pt idx="69">
                  <c:v>1</c:v>
                </c:pt>
                <c:pt idx="71">
                  <c:v>1</c:v>
                </c:pt>
                <c:pt idx="72">
                  <c:v>1</c:v>
                </c:pt>
                <c:pt idx="74">
                  <c:v>2</c:v>
                </c:pt>
                <c:pt idx="75">
                  <c:v>1</c:v>
                </c:pt>
                <c:pt idx="7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89-4D54-A050-7DF7BB5D29B9}"/>
            </c:ext>
          </c:extLst>
        </c:ser>
        <c:ser>
          <c:idx val="2"/>
          <c:order val="2"/>
          <c:tx>
            <c:strRef>
              <c:f>Sterbedatum_AG!$E$4</c:f>
              <c:strCache>
                <c:ptCount val="1"/>
                <c:pt idx="0">
                  <c:v>15 - 34 -Jährige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Sterbedatum_AG!$B$42:$B$121</c:f>
              <c:strCache>
                <c:ptCount val="8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</c:strCache>
            </c:strRef>
          </c:cat>
          <c:val>
            <c:numRef>
              <c:f>Sterbedatum_AG!$E$42:$E$121</c:f>
              <c:numCache>
                <c:formatCode>General</c:formatCode>
                <c:ptCount val="80"/>
                <c:pt idx="1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3</c:v>
                </c:pt>
                <c:pt idx="14">
                  <c:v>4</c:v>
                </c:pt>
                <c:pt idx="15">
                  <c:v>4</c:v>
                </c:pt>
                <c:pt idx="16">
                  <c:v>6</c:v>
                </c:pt>
                <c:pt idx="17">
                  <c:v>3</c:v>
                </c:pt>
                <c:pt idx="18">
                  <c:v>5</c:v>
                </c:pt>
                <c:pt idx="19">
                  <c:v>4</c:v>
                </c:pt>
                <c:pt idx="20">
                  <c:v>4</c:v>
                </c:pt>
                <c:pt idx="21">
                  <c:v>5</c:v>
                </c:pt>
                <c:pt idx="22">
                  <c:v>4</c:v>
                </c:pt>
                <c:pt idx="23">
                  <c:v>1</c:v>
                </c:pt>
                <c:pt idx="24">
                  <c:v>5</c:v>
                </c:pt>
                <c:pt idx="25">
                  <c:v>2</c:v>
                </c:pt>
                <c:pt idx="26">
                  <c:v>11</c:v>
                </c:pt>
                <c:pt idx="27">
                  <c:v>4</c:v>
                </c:pt>
                <c:pt idx="28">
                  <c:v>5</c:v>
                </c:pt>
                <c:pt idx="29">
                  <c:v>12</c:v>
                </c:pt>
                <c:pt idx="30">
                  <c:v>4</c:v>
                </c:pt>
                <c:pt idx="31">
                  <c:v>3</c:v>
                </c:pt>
                <c:pt idx="32">
                  <c:v>8</c:v>
                </c:pt>
                <c:pt idx="33">
                  <c:v>5</c:v>
                </c:pt>
                <c:pt idx="34">
                  <c:v>12</c:v>
                </c:pt>
                <c:pt idx="35">
                  <c:v>11</c:v>
                </c:pt>
                <c:pt idx="36">
                  <c:v>7</c:v>
                </c:pt>
                <c:pt idx="37">
                  <c:v>4</c:v>
                </c:pt>
                <c:pt idx="38">
                  <c:v>4</c:v>
                </c:pt>
                <c:pt idx="40">
                  <c:v>2</c:v>
                </c:pt>
                <c:pt idx="41">
                  <c:v>2</c:v>
                </c:pt>
                <c:pt idx="42">
                  <c:v>1</c:v>
                </c:pt>
                <c:pt idx="44">
                  <c:v>1</c:v>
                </c:pt>
                <c:pt idx="45">
                  <c:v>3</c:v>
                </c:pt>
                <c:pt idx="46">
                  <c:v>1</c:v>
                </c:pt>
                <c:pt idx="49">
                  <c:v>3</c:v>
                </c:pt>
                <c:pt idx="50">
                  <c:v>1</c:v>
                </c:pt>
                <c:pt idx="51">
                  <c:v>1</c:v>
                </c:pt>
                <c:pt idx="52">
                  <c:v>4</c:v>
                </c:pt>
                <c:pt idx="53">
                  <c:v>9</c:v>
                </c:pt>
                <c:pt idx="54">
                  <c:v>9</c:v>
                </c:pt>
                <c:pt idx="55">
                  <c:v>2</c:v>
                </c:pt>
                <c:pt idx="56">
                  <c:v>3</c:v>
                </c:pt>
                <c:pt idx="57">
                  <c:v>5</c:v>
                </c:pt>
                <c:pt idx="58">
                  <c:v>5</c:v>
                </c:pt>
                <c:pt idx="59">
                  <c:v>7</c:v>
                </c:pt>
                <c:pt idx="60">
                  <c:v>5</c:v>
                </c:pt>
                <c:pt idx="61">
                  <c:v>8</c:v>
                </c:pt>
                <c:pt idx="62">
                  <c:v>3</c:v>
                </c:pt>
                <c:pt idx="63">
                  <c:v>8</c:v>
                </c:pt>
                <c:pt idx="64">
                  <c:v>8</c:v>
                </c:pt>
                <c:pt idx="65">
                  <c:v>16</c:v>
                </c:pt>
                <c:pt idx="66">
                  <c:v>8</c:v>
                </c:pt>
                <c:pt idx="67">
                  <c:v>7</c:v>
                </c:pt>
                <c:pt idx="68">
                  <c:v>9</c:v>
                </c:pt>
                <c:pt idx="69">
                  <c:v>4</c:v>
                </c:pt>
                <c:pt idx="70">
                  <c:v>6</c:v>
                </c:pt>
                <c:pt idx="71">
                  <c:v>4</c:v>
                </c:pt>
                <c:pt idx="72">
                  <c:v>5</c:v>
                </c:pt>
                <c:pt idx="73">
                  <c:v>5</c:v>
                </c:pt>
                <c:pt idx="74">
                  <c:v>4</c:v>
                </c:pt>
                <c:pt idx="75">
                  <c:v>3</c:v>
                </c:pt>
                <c:pt idx="76">
                  <c:v>1</c:v>
                </c:pt>
                <c:pt idx="77">
                  <c:v>5</c:v>
                </c:pt>
                <c:pt idx="78">
                  <c:v>4</c:v>
                </c:pt>
                <c:pt idx="7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89-4D54-A050-7DF7BB5D29B9}"/>
            </c:ext>
          </c:extLst>
        </c:ser>
        <c:ser>
          <c:idx val="3"/>
          <c:order val="3"/>
          <c:tx>
            <c:strRef>
              <c:f>Sterbedatum_AG!$F$4</c:f>
              <c:strCache>
                <c:ptCount val="1"/>
                <c:pt idx="0">
                  <c:v>35 - 59 -Jährige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Sterbedatum_AG!$B$42:$B$121</c:f>
              <c:strCache>
                <c:ptCount val="8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</c:strCache>
            </c:strRef>
          </c:cat>
          <c:val>
            <c:numRef>
              <c:f>Sterbedatum_AG!$F$42:$F$121</c:f>
              <c:numCache>
                <c:formatCode>General</c:formatCode>
                <c:ptCount val="80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  <c:pt idx="5">
                  <c:v>9</c:v>
                </c:pt>
                <c:pt idx="6">
                  <c:v>13</c:v>
                </c:pt>
                <c:pt idx="7">
                  <c:v>35</c:v>
                </c:pt>
                <c:pt idx="8">
                  <c:v>36</c:v>
                </c:pt>
                <c:pt idx="9">
                  <c:v>66</c:v>
                </c:pt>
                <c:pt idx="10">
                  <c:v>68</c:v>
                </c:pt>
                <c:pt idx="11">
                  <c:v>88</c:v>
                </c:pt>
                <c:pt idx="12">
                  <c:v>85</c:v>
                </c:pt>
                <c:pt idx="13">
                  <c:v>112</c:v>
                </c:pt>
                <c:pt idx="14">
                  <c:v>148</c:v>
                </c:pt>
                <c:pt idx="15">
                  <c:v>149</c:v>
                </c:pt>
                <c:pt idx="16">
                  <c:v>170</c:v>
                </c:pt>
                <c:pt idx="17">
                  <c:v>151</c:v>
                </c:pt>
                <c:pt idx="18">
                  <c:v>135</c:v>
                </c:pt>
                <c:pt idx="19">
                  <c:v>144</c:v>
                </c:pt>
                <c:pt idx="20">
                  <c:v>110</c:v>
                </c:pt>
                <c:pt idx="21">
                  <c:v>111</c:v>
                </c:pt>
                <c:pt idx="22">
                  <c:v>92</c:v>
                </c:pt>
                <c:pt idx="23">
                  <c:v>84</c:v>
                </c:pt>
                <c:pt idx="24">
                  <c:v>79</c:v>
                </c:pt>
                <c:pt idx="25">
                  <c:v>61</c:v>
                </c:pt>
                <c:pt idx="26">
                  <c:v>60</c:v>
                </c:pt>
                <c:pt idx="27">
                  <c:v>75</c:v>
                </c:pt>
                <c:pt idx="28">
                  <c:v>83</c:v>
                </c:pt>
                <c:pt idx="29">
                  <c:v>126</c:v>
                </c:pt>
                <c:pt idx="30">
                  <c:v>117</c:v>
                </c:pt>
                <c:pt idx="31">
                  <c:v>122</c:v>
                </c:pt>
                <c:pt idx="32">
                  <c:v>149</c:v>
                </c:pt>
                <c:pt idx="33">
                  <c:v>143</c:v>
                </c:pt>
                <c:pt idx="34">
                  <c:v>165</c:v>
                </c:pt>
                <c:pt idx="35">
                  <c:v>127</c:v>
                </c:pt>
                <c:pt idx="36">
                  <c:v>120</c:v>
                </c:pt>
                <c:pt idx="37">
                  <c:v>87</c:v>
                </c:pt>
                <c:pt idx="38">
                  <c:v>65</c:v>
                </c:pt>
                <c:pt idx="39">
                  <c:v>62</c:v>
                </c:pt>
                <c:pt idx="40">
                  <c:v>32</c:v>
                </c:pt>
                <c:pt idx="41">
                  <c:v>18</c:v>
                </c:pt>
                <c:pt idx="42">
                  <c:v>24</c:v>
                </c:pt>
                <c:pt idx="43">
                  <c:v>11</c:v>
                </c:pt>
                <c:pt idx="44">
                  <c:v>10</c:v>
                </c:pt>
                <c:pt idx="45">
                  <c:v>18</c:v>
                </c:pt>
                <c:pt idx="46">
                  <c:v>10</c:v>
                </c:pt>
                <c:pt idx="47">
                  <c:v>5</c:v>
                </c:pt>
                <c:pt idx="48">
                  <c:v>7</c:v>
                </c:pt>
                <c:pt idx="49">
                  <c:v>15</c:v>
                </c:pt>
                <c:pt idx="50">
                  <c:v>18</c:v>
                </c:pt>
                <c:pt idx="51">
                  <c:v>46</c:v>
                </c:pt>
                <c:pt idx="52">
                  <c:v>44</c:v>
                </c:pt>
                <c:pt idx="53">
                  <c:v>54</c:v>
                </c:pt>
                <c:pt idx="54">
                  <c:v>64</c:v>
                </c:pt>
                <c:pt idx="55">
                  <c:v>49</c:v>
                </c:pt>
                <c:pt idx="56">
                  <c:v>37</c:v>
                </c:pt>
                <c:pt idx="57">
                  <c:v>40</c:v>
                </c:pt>
                <c:pt idx="58">
                  <c:v>57</c:v>
                </c:pt>
                <c:pt idx="59">
                  <c:v>65</c:v>
                </c:pt>
                <c:pt idx="60">
                  <c:v>73</c:v>
                </c:pt>
                <c:pt idx="61">
                  <c:v>89</c:v>
                </c:pt>
                <c:pt idx="62">
                  <c:v>114</c:v>
                </c:pt>
                <c:pt idx="63">
                  <c:v>149</c:v>
                </c:pt>
                <c:pt idx="64">
                  <c:v>212</c:v>
                </c:pt>
                <c:pt idx="65">
                  <c:v>214</c:v>
                </c:pt>
                <c:pt idx="66">
                  <c:v>195</c:v>
                </c:pt>
                <c:pt idx="67">
                  <c:v>169</c:v>
                </c:pt>
                <c:pt idx="68">
                  <c:v>132</c:v>
                </c:pt>
                <c:pt idx="69">
                  <c:v>136</c:v>
                </c:pt>
                <c:pt idx="70">
                  <c:v>79</c:v>
                </c:pt>
                <c:pt idx="71">
                  <c:v>73</c:v>
                </c:pt>
                <c:pt idx="72">
                  <c:v>70</c:v>
                </c:pt>
                <c:pt idx="73">
                  <c:v>67</c:v>
                </c:pt>
                <c:pt idx="74">
                  <c:v>55</c:v>
                </c:pt>
                <c:pt idx="75">
                  <c:v>59</c:v>
                </c:pt>
                <c:pt idx="76">
                  <c:v>52</c:v>
                </c:pt>
                <c:pt idx="77">
                  <c:v>49</c:v>
                </c:pt>
                <c:pt idx="78">
                  <c:v>38</c:v>
                </c:pt>
                <c:pt idx="79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89-4D54-A050-7DF7BB5D29B9}"/>
            </c:ext>
          </c:extLst>
        </c:ser>
        <c:ser>
          <c:idx val="4"/>
          <c:order val="4"/>
          <c:tx>
            <c:strRef>
              <c:f>Sterbedatum_AG!$G$4</c:f>
              <c:strCache>
                <c:ptCount val="1"/>
                <c:pt idx="0">
                  <c:v>60 - 79 -Jährige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Sterbedatum_AG!$B$42:$B$121</c:f>
              <c:strCache>
                <c:ptCount val="8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</c:strCache>
            </c:strRef>
          </c:cat>
          <c:val>
            <c:numRef>
              <c:f>Sterbedatum_AG!$G$42:$G$121</c:f>
              <c:numCache>
                <c:formatCode>General</c:formatCode>
                <c:ptCount val="80"/>
                <c:pt idx="0">
                  <c:v>12</c:v>
                </c:pt>
                <c:pt idx="1">
                  <c:v>15</c:v>
                </c:pt>
                <c:pt idx="2">
                  <c:v>20</c:v>
                </c:pt>
                <c:pt idx="3">
                  <c:v>21</c:v>
                </c:pt>
                <c:pt idx="4">
                  <c:v>49</c:v>
                </c:pt>
                <c:pt idx="5">
                  <c:v>60</c:v>
                </c:pt>
                <c:pt idx="6">
                  <c:v>114</c:v>
                </c:pt>
                <c:pt idx="7">
                  <c:v>206</c:v>
                </c:pt>
                <c:pt idx="8">
                  <c:v>316</c:v>
                </c:pt>
                <c:pt idx="9">
                  <c:v>423</c:v>
                </c:pt>
                <c:pt idx="10">
                  <c:v>577</c:v>
                </c:pt>
                <c:pt idx="11">
                  <c:v>773</c:v>
                </c:pt>
                <c:pt idx="12">
                  <c:v>890</c:v>
                </c:pt>
                <c:pt idx="13">
                  <c:v>1077</c:v>
                </c:pt>
                <c:pt idx="14">
                  <c:v>1262</c:v>
                </c:pt>
                <c:pt idx="15">
                  <c:v>1473</c:v>
                </c:pt>
                <c:pt idx="16">
                  <c:v>1477</c:v>
                </c:pt>
                <c:pt idx="17">
                  <c:v>1411</c:v>
                </c:pt>
                <c:pt idx="18">
                  <c:v>1334</c:v>
                </c:pt>
                <c:pt idx="19">
                  <c:v>1244</c:v>
                </c:pt>
                <c:pt idx="20">
                  <c:v>1078</c:v>
                </c:pt>
                <c:pt idx="21">
                  <c:v>937</c:v>
                </c:pt>
                <c:pt idx="22">
                  <c:v>773</c:v>
                </c:pt>
                <c:pt idx="23">
                  <c:v>632</c:v>
                </c:pt>
                <c:pt idx="24">
                  <c:v>531</c:v>
                </c:pt>
                <c:pt idx="25">
                  <c:v>467</c:v>
                </c:pt>
                <c:pt idx="26">
                  <c:v>431</c:v>
                </c:pt>
                <c:pt idx="27">
                  <c:v>395</c:v>
                </c:pt>
                <c:pt idx="28">
                  <c:v>437</c:v>
                </c:pt>
                <c:pt idx="29">
                  <c:v>520</c:v>
                </c:pt>
                <c:pt idx="30">
                  <c:v>603</c:v>
                </c:pt>
                <c:pt idx="31">
                  <c:v>691</c:v>
                </c:pt>
                <c:pt idx="32">
                  <c:v>739</c:v>
                </c:pt>
                <c:pt idx="33">
                  <c:v>746</c:v>
                </c:pt>
                <c:pt idx="34">
                  <c:v>663</c:v>
                </c:pt>
                <c:pt idx="35">
                  <c:v>553</c:v>
                </c:pt>
                <c:pt idx="36">
                  <c:v>462</c:v>
                </c:pt>
                <c:pt idx="37">
                  <c:v>330</c:v>
                </c:pt>
                <c:pt idx="38">
                  <c:v>218</c:v>
                </c:pt>
                <c:pt idx="39">
                  <c:v>128</c:v>
                </c:pt>
                <c:pt idx="40">
                  <c:v>129</c:v>
                </c:pt>
                <c:pt idx="41">
                  <c:v>70</c:v>
                </c:pt>
                <c:pt idx="42">
                  <c:v>47</c:v>
                </c:pt>
                <c:pt idx="43">
                  <c:v>34</c:v>
                </c:pt>
                <c:pt idx="44">
                  <c:v>22</c:v>
                </c:pt>
                <c:pt idx="45">
                  <c:v>25</c:v>
                </c:pt>
                <c:pt idx="46">
                  <c:v>15</c:v>
                </c:pt>
                <c:pt idx="47">
                  <c:v>25</c:v>
                </c:pt>
                <c:pt idx="48">
                  <c:v>30</c:v>
                </c:pt>
                <c:pt idx="49">
                  <c:v>50</c:v>
                </c:pt>
                <c:pt idx="50">
                  <c:v>62</c:v>
                </c:pt>
                <c:pt idx="51">
                  <c:v>88</c:v>
                </c:pt>
                <c:pt idx="52">
                  <c:v>113</c:v>
                </c:pt>
                <c:pt idx="53">
                  <c:v>128</c:v>
                </c:pt>
                <c:pt idx="54">
                  <c:v>147</c:v>
                </c:pt>
                <c:pt idx="55">
                  <c:v>121</c:v>
                </c:pt>
                <c:pt idx="56">
                  <c:v>141</c:v>
                </c:pt>
                <c:pt idx="57">
                  <c:v>144</c:v>
                </c:pt>
                <c:pt idx="58">
                  <c:v>172</c:v>
                </c:pt>
                <c:pt idx="59">
                  <c:v>236</c:v>
                </c:pt>
                <c:pt idx="60">
                  <c:v>325</c:v>
                </c:pt>
                <c:pt idx="61">
                  <c:v>429</c:v>
                </c:pt>
                <c:pt idx="62">
                  <c:v>628</c:v>
                </c:pt>
                <c:pt idx="63">
                  <c:v>782</c:v>
                </c:pt>
                <c:pt idx="64">
                  <c:v>908</c:v>
                </c:pt>
                <c:pt idx="65">
                  <c:v>869</c:v>
                </c:pt>
                <c:pt idx="66">
                  <c:v>902</c:v>
                </c:pt>
                <c:pt idx="67">
                  <c:v>747</c:v>
                </c:pt>
                <c:pt idx="68">
                  <c:v>573</c:v>
                </c:pt>
                <c:pt idx="69">
                  <c:v>436</c:v>
                </c:pt>
                <c:pt idx="70">
                  <c:v>357</c:v>
                </c:pt>
                <c:pt idx="71">
                  <c:v>312</c:v>
                </c:pt>
                <c:pt idx="72">
                  <c:v>268</c:v>
                </c:pt>
                <c:pt idx="73">
                  <c:v>283</c:v>
                </c:pt>
                <c:pt idx="74">
                  <c:v>335</c:v>
                </c:pt>
                <c:pt idx="75">
                  <c:v>376</c:v>
                </c:pt>
                <c:pt idx="76">
                  <c:v>355</c:v>
                </c:pt>
                <c:pt idx="77">
                  <c:v>307</c:v>
                </c:pt>
                <c:pt idx="78">
                  <c:v>275</c:v>
                </c:pt>
                <c:pt idx="79">
                  <c:v>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89-4D54-A050-7DF7BB5D29B9}"/>
            </c:ext>
          </c:extLst>
        </c:ser>
        <c:ser>
          <c:idx val="5"/>
          <c:order val="5"/>
          <c:tx>
            <c:strRef>
              <c:f>Sterbedatum_AG!$H$4</c:f>
              <c:strCache>
                <c:ptCount val="1"/>
                <c:pt idx="0">
                  <c:v>80+ -Jährige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Sterbedatum_AG!$B$42:$B$121</c:f>
              <c:strCache>
                <c:ptCount val="8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</c:strCache>
            </c:strRef>
          </c:cat>
          <c:val>
            <c:numRef>
              <c:f>Sterbedatum_AG!$H$42:$H$121</c:f>
              <c:numCache>
                <c:formatCode>General</c:formatCode>
                <c:ptCount val="80"/>
                <c:pt idx="0">
                  <c:v>18</c:v>
                </c:pt>
                <c:pt idx="1">
                  <c:v>33</c:v>
                </c:pt>
                <c:pt idx="2">
                  <c:v>41</c:v>
                </c:pt>
                <c:pt idx="3">
                  <c:v>56</c:v>
                </c:pt>
                <c:pt idx="4">
                  <c:v>68</c:v>
                </c:pt>
                <c:pt idx="5">
                  <c:v>171</c:v>
                </c:pt>
                <c:pt idx="6">
                  <c:v>285</c:v>
                </c:pt>
                <c:pt idx="7">
                  <c:v>556</c:v>
                </c:pt>
                <c:pt idx="8">
                  <c:v>911</c:v>
                </c:pt>
                <c:pt idx="9">
                  <c:v>1177</c:v>
                </c:pt>
                <c:pt idx="10">
                  <c:v>1498</c:v>
                </c:pt>
                <c:pt idx="11">
                  <c:v>2063</c:v>
                </c:pt>
                <c:pt idx="12">
                  <c:v>2470</c:v>
                </c:pt>
                <c:pt idx="13">
                  <c:v>3167</c:v>
                </c:pt>
                <c:pt idx="14">
                  <c:v>3875</c:v>
                </c:pt>
                <c:pt idx="15">
                  <c:v>4271</c:v>
                </c:pt>
                <c:pt idx="16">
                  <c:v>4227</c:v>
                </c:pt>
                <c:pt idx="17">
                  <c:v>4013</c:v>
                </c:pt>
                <c:pt idx="18">
                  <c:v>3602</c:v>
                </c:pt>
                <c:pt idx="19">
                  <c:v>3425</c:v>
                </c:pt>
                <c:pt idx="20">
                  <c:v>2922</c:v>
                </c:pt>
                <c:pt idx="21">
                  <c:v>2296</c:v>
                </c:pt>
                <c:pt idx="22">
                  <c:v>1824</c:v>
                </c:pt>
                <c:pt idx="23">
                  <c:v>1320</c:v>
                </c:pt>
                <c:pt idx="24">
                  <c:v>1096</c:v>
                </c:pt>
                <c:pt idx="25">
                  <c:v>829</c:v>
                </c:pt>
                <c:pt idx="26">
                  <c:v>732</c:v>
                </c:pt>
                <c:pt idx="27">
                  <c:v>641</c:v>
                </c:pt>
                <c:pt idx="28">
                  <c:v>664</c:v>
                </c:pt>
                <c:pt idx="29">
                  <c:v>719</c:v>
                </c:pt>
                <c:pt idx="30">
                  <c:v>788</c:v>
                </c:pt>
                <c:pt idx="31">
                  <c:v>696</c:v>
                </c:pt>
                <c:pt idx="32">
                  <c:v>700</c:v>
                </c:pt>
                <c:pt idx="33">
                  <c:v>682</c:v>
                </c:pt>
                <c:pt idx="34">
                  <c:v>581</c:v>
                </c:pt>
                <c:pt idx="35">
                  <c:v>455</c:v>
                </c:pt>
                <c:pt idx="36">
                  <c:v>334</c:v>
                </c:pt>
                <c:pt idx="37">
                  <c:v>272</c:v>
                </c:pt>
                <c:pt idx="38">
                  <c:v>186</c:v>
                </c:pt>
                <c:pt idx="39">
                  <c:v>98</c:v>
                </c:pt>
                <c:pt idx="40">
                  <c:v>69</c:v>
                </c:pt>
                <c:pt idx="41">
                  <c:v>47</c:v>
                </c:pt>
                <c:pt idx="42">
                  <c:v>24</c:v>
                </c:pt>
                <c:pt idx="43">
                  <c:v>15</c:v>
                </c:pt>
                <c:pt idx="44">
                  <c:v>25</c:v>
                </c:pt>
                <c:pt idx="45">
                  <c:v>25</c:v>
                </c:pt>
                <c:pt idx="46">
                  <c:v>13</c:v>
                </c:pt>
                <c:pt idx="47">
                  <c:v>28</c:v>
                </c:pt>
                <c:pt idx="48">
                  <c:v>41</c:v>
                </c:pt>
                <c:pt idx="49">
                  <c:v>58</c:v>
                </c:pt>
                <c:pt idx="50">
                  <c:v>81</c:v>
                </c:pt>
                <c:pt idx="51">
                  <c:v>135</c:v>
                </c:pt>
                <c:pt idx="52">
                  <c:v>167</c:v>
                </c:pt>
                <c:pt idx="53">
                  <c:v>240</c:v>
                </c:pt>
                <c:pt idx="54">
                  <c:v>189</c:v>
                </c:pt>
                <c:pt idx="55">
                  <c:v>213</c:v>
                </c:pt>
                <c:pt idx="56">
                  <c:v>217</c:v>
                </c:pt>
                <c:pt idx="57">
                  <c:v>270</c:v>
                </c:pt>
                <c:pt idx="58">
                  <c:v>366</c:v>
                </c:pt>
                <c:pt idx="59">
                  <c:v>546</c:v>
                </c:pt>
                <c:pt idx="60">
                  <c:v>793</c:v>
                </c:pt>
                <c:pt idx="61">
                  <c:v>1045</c:v>
                </c:pt>
                <c:pt idx="62">
                  <c:v>1252</c:v>
                </c:pt>
                <c:pt idx="63">
                  <c:v>1519</c:v>
                </c:pt>
                <c:pt idx="64">
                  <c:v>1635</c:v>
                </c:pt>
                <c:pt idx="65">
                  <c:v>1503</c:v>
                </c:pt>
                <c:pt idx="66">
                  <c:v>1320</c:v>
                </c:pt>
                <c:pt idx="67">
                  <c:v>1069</c:v>
                </c:pt>
                <c:pt idx="68">
                  <c:v>819</c:v>
                </c:pt>
                <c:pt idx="69">
                  <c:v>620</c:v>
                </c:pt>
                <c:pt idx="70">
                  <c:v>481</c:v>
                </c:pt>
                <c:pt idx="71">
                  <c:v>452</c:v>
                </c:pt>
                <c:pt idx="72">
                  <c:v>506</c:v>
                </c:pt>
                <c:pt idx="73">
                  <c:v>676</c:v>
                </c:pt>
                <c:pt idx="74">
                  <c:v>792</c:v>
                </c:pt>
                <c:pt idx="75">
                  <c:v>933</c:v>
                </c:pt>
                <c:pt idx="76">
                  <c:v>871</c:v>
                </c:pt>
                <c:pt idx="77">
                  <c:v>862</c:v>
                </c:pt>
                <c:pt idx="78">
                  <c:v>660</c:v>
                </c:pt>
                <c:pt idx="79">
                  <c:v>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89-4D54-A050-7DF7BB5D2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477437096"/>
        <c:axId val="477444640"/>
      </c:barChart>
      <c:catAx>
        <c:axId val="477437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Sterbewoche 2020/2021/2022</a:t>
                </a:r>
              </a:p>
            </c:rich>
          </c:tx>
          <c:layout>
            <c:manualLayout>
              <c:xMode val="edge"/>
              <c:yMode val="edge"/>
              <c:x val="0.42169447259686599"/>
              <c:y val="0.884484802302937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444640"/>
        <c:crosses val="autoZero"/>
        <c:auto val="1"/>
        <c:lblAlgn val="ctr"/>
        <c:lblOffset val="100"/>
        <c:tickLblSkip val="4"/>
        <c:noMultiLvlLbl val="0"/>
      </c:catAx>
      <c:valAx>
        <c:axId val="477444640"/>
        <c:scaling>
          <c:orientation val="minMax"/>
          <c:max val="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/>
                  <a:t>Anzahl der COVID-19-Todesfälle nach Alter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4370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6.6721726306488913E-2"/>
          <c:y val="0.93519539896222648"/>
          <c:w val="0.77175625434141815"/>
          <c:h val="6.43890515117820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78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Word_Document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23. März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23.03.2022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5DA9A8E2-8C46-4F51-91C4-A9FAD512DF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126897"/>
              </p:ext>
            </p:extLst>
          </p:nvPr>
        </p:nvGraphicFramePr>
        <p:xfrm>
          <a:off x="1119188" y="765853"/>
          <a:ext cx="6729412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Document" r:id="rId4" imgW="6469133" imgH="4497629" progId="Word.Document.12">
                  <p:embed/>
                </p:oleObj>
              </mc:Choice>
              <mc:Fallback>
                <p:oleObj name="Document" r:id="rId4" imgW="6469133" imgH="44976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9188" y="765853"/>
                        <a:ext cx="6729412" cy="446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23.03.2022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741E72-5CC5-4C29-ADFC-582E5C375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28" y="818192"/>
            <a:ext cx="7689267" cy="42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23.03.2022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AEE888-0A74-4035-82E0-948C42A4B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834" y="734786"/>
            <a:ext cx="6052333" cy="42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EDCEEE-5A47-4745-A138-E9969AFD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23.03.2022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FE8A38-261C-426B-AABC-82992608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64" y="161446"/>
            <a:ext cx="7983646" cy="714291"/>
          </a:xfrm>
        </p:spPr>
        <p:txBody>
          <a:bodyPr/>
          <a:lstStyle/>
          <a:p>
            <a:r>
              <a:rPr lang="de-DE" dirty="0"/>
              <a:t>Geographische 7-Tage-Inzidenz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5FE43C-1DD9-41B0-BDAF-64F9A573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26" y="783771"/>
            <a:ext cx="6165149" cy="43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50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23.03.2022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21" y="350652"/>
            <a:ext cx="7983646" cy="714291"/>
          </a:xfrm>
        </p:spPr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037E35-376A-4D9F-9E9D-FF318773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4" y="893017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0B343A-B33B-40A7-AAB1-068B719D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23.03.2022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1F3BE48-0CC2-40BC-A9DC-D616577B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230"/>
            <a:ext cx="7983646" cy="714291"/>
          </a:xfrm>
        </p:spPr>
        <p:txBody>
          <a:bodyPr/>
          <a:lstStyle/>
          <a:p>
            <a:r>
              <a:rPr lang="de-DE" dirty="0"/>
              <a:t>Hospitalisierungsinzidenz nach Altersgruppe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2CC260-B559-4A2D-BA5E-967DE247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77" y="828202"/>
            <a:ext cx="8440846" cy="39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6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B30189-230B-46B0-812E-AE01D2B33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23.03.2022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49775E-121D-4686-9D29-149C8876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5370"/>
            <a:ext cx="7983646" cy="714291"/>
          </a:xfrm>
        </p:spPr>
        <p:txBody>
          <a:bodyPr/>
          <a:lstStyle/>
          <a:p>
            <a:r>
              <a:rPr lang="de-DE" dirty="0"/>
              <a:t>COVID-19-Todesfälle nach Sterbewoche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002DBB4-2569-4D30-9E96-5E536BD886A8}"/>
              </a:ext>
            </a:extLst>
          </p:cNvPr>
          <p:cNvGrpSpPr/>
          <p:nvPr/>
        </p:nvGrpSpPr>
        <p:grpSpPr>
          <a:xfrm>
            <a:off x="954150" y="971550"/>
            <a:ext cx="7235700" cy="3869871"/>
            <a:chOff x="0" y="0"/>
            <a:chExt cx="6926580" cy="3415509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9832FE9C-1E3E-4EA3-9532-2680645B73D6}"/>
                </a:ext>
              </a:extLst>
            </p:cNvPr>
            <p:cNvSpPr/>
            <p:nvPr/>
          </p:nvSpPr>
          <p:spPr>
            <a:xfrm>
              <a:off x="6519211" y="47469"/>
              <a:ext cx="233993" cy="27965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graphicFrame>
          <p:nvGraphicFramePr>
            <p:cNvPr id="8" name="Diagramm 7">
              <a:extLst>
                <a:ext uri="{FF2B5EF4-FFF2-40B4-BE49-F238E27FC236}">
                  <a16:creationId xmlns:a16="http://schemas.microsoft.com/office/drawing/2014/main" id="{3ABE8C09-3C14-43C1-A136-383476B7EC00}"/>
                </a:ext>
              </a:extLst>
            </p:cNvPr>
            <p:cNvGraphicFramePr/>
            <p:nvPr/>
          </p:nvGraphicFramePr>
          <p:xfrm>
            <a:off x="0" y="0"/>
            <a:ext cx="6926580" cy="34155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89711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</Words>
  <Application>Microsoft Office PowerPoint</Application>
  <PresentationFormat>Bildschirmpräsentation (16:9)</PresentationFormat>
  <Paragraphs>25</Paragraphs>
  <Slides>8</Slides>
  <Notes>4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ＭＳ 明朝</vt:lpstr>
      <vt:lpstr>Arial</vt:lpstr>
      <vt:lpstr>Calibri</vt:lpstr>
      <vt:lpstr>Wingdings</vt:lpstr>
      <vt:lpstr>Office-Design</vt:lpstr>
      <vt:lpstr>Document</vt:lpstr>
      <vt:lpstr>Lage national </vt:lpstr>
      <vt:lpstr>Überblick Kennzahlen </vt:lpstr>
      <vt:lpstr>Verlauf der 7-Tage-Inzidenz der Bundesländer</vt:lpstr>
      <vt:lpstr>Geografische Verteilung 7-Tage-Inzidenz nach Landkreis</vt:lpstr>
      <vt:lpstr>Geographische 7-Tage-Inzidenz</vt:lpstr>
      <vt:lpstr>Inzidenz nach Altersgruppe und Meldewoche  </vt:lpstr>
      <vt:lpstr>Hospitalisierungsinzidenz nach Altersgruppe</vt:lpstr>
      <vt:lpstr>COVID-19-Todesfälle nach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621</cp:revision>
  <dcterms:created xsi:type="dcterms:W3CDTF">2015-11-02T12:29:13Z</dcterms:created>
  <dcterms:modified xsi:type="dcterms:W3CDTF">2022-03-23T09:58:28Z</dcterms:modified>
</cp:coreProperties>
</file>