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7" r:id="rId3"/>
    <p:sldId id="269" r:id="rId4"/>
    <p:sldId id="331" r:id="rId5"/>
    <p:sldId id="330" r:id="rId6"/>
    <p:sldId id="323" r:id="rId7"/>
    <p:sldId id="333" r:id="rId8"/>
    <p:sldId id="335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öttcher, Sindy" initials="BS" lastIdx="4" clrIdx="0">
    <p:extLst>
      <p:ext uri="{19B8F6BF-5375-455C-9EA6-DF929625EA0E}">
        <p15:presenceInfo xmlns:p15="http://schemas.microsoft.com/office/powerpoint/2012/main" userId="Böttcher, Si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2477" autoAdjust="0"/>
  </p:normalViewPr>
  <p:slideViewPr>
    <p:cSldViewPr>
      <p:cViewPr varScale="1">
        <p:scale>
          <a:sx n="121" d="100"/>
          <a:sy n="121" d="100"/>
        </p:scale>
        <p:origin x="165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F704B-22D3-4CA4-90E8-3FA178869C27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C9190-7944-4C17-9466-078921DDB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51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9190-7944-4C17-9466-078921DDB0B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94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13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04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22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72351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82794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7444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94953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133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63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814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5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62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45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20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14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52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47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63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51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6375-389E-46D2-BFA4-17F93A813EB4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95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055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Testanzahl und –Kapazität</a:t>
            </a:r>
            <a:endParaRPr lang="de-DE" sz="3600" u="sng" dirty="0">
              <a:solidFill>
                <a:srgbClr val="FF000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C142B56-5291-4177-B164-21A95D1A3C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" y="764704"/>
            <a:ext cx="9144000" cy="44196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07E24A8-4E3F-4069-B5AB-E998FF306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46" y="4869160"/>
            <a:ext cx="73914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0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D94FD-597F-45BD-83B0-4F3B1B11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/>
              <a:t>Laborauslastung</a:t>
            </a:r>
            <a:br>
              <a:rPr lang="de-DE" dirty="0"/>
            </a:br>
            <a:r>
              <a:rPr lang="de-DE" sz="2200" dirty="0"/>
              <a:t>(nach Laborstandort)</a:t>
            </a:r>
            <a:endParaRPr lang="de-DE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D00A5218-8877-4BB6-821A-F72CDBDFBA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425515"/>
              </p:ext>
            </p:extLst>
          </p:nvPr>
        </p:nvGraphicFramePr>
        <p:xfrm>
          <a:off x="1763688" y="1484784"/>
          <a:ext cx="5877272" cy="4701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Acrobat Document" r:id="rId3" imgW="6858000" imgH="5486400" progId="AcroExch.Document.2017">
                  <p:embed/>
                </p:oleObj>
              </mc:Choice>
              <mc:Fallback>
                <p:oleObj name="Acrobat Document" r:id="rId3" imgW="6858000" imgH="548640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8" y="1484784"/>
                        <a:ext cx="5877272" cy="4701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53026616-2215-4199-BEDF-B651AF68A5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892019"/>
              </p:ext>
            </p:extLst>
          </p:nvPr>
        </p:nvGraphicFramePr>
        <p:xfrm>
          <a:off x="1043608" y="1187624"/>
          <a:ext cx="6858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Acrobat Document" r:id="rId5" imgW="6858000" imgH="5486280" progId="AcroExch.Document.2017">
                  <p:embed/>
                </p:oleObj>
              </mc:Choice>
              <mc:Fallback>
                <p:oleObj name="Acrobat Document" r:id="rId5" imgW="6858000" imgH="548628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3608" y="1187624"/>
                        <a:ext cx="68580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58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C95C10B-1755-4958-AC82-713189ED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43CEFDC-9F2D-4B05-8691-131E11F076BB}"/>
              </a:ext>
            </a:extLst>
          </p:cNvPr>
          <p:cNvSpPr/>
          <p:nvPr/>
        </p:nvSpPr>
        <p:spPr>
          <a:xfrm>
            <a:off x="4958928" y="4256489"/>
            <a:ext cx="1368152" cy="787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259A908-85C1-4BA3-8669-731576A21686}"/>
              </a:ext>
            </a:extLst>
          </p:cNvPr>
          <p:cNvSpPr/>
          <p:nvPr/>
        </p:nvSpPr>
        <p:spPr>
          <a:xfrm>
            <a:off x="4958928" y="5055545"/>
            <a:ext cx="1368152" cy="787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72E3C59-6FD1-4F1B-8DDB-E8D03B01B0DC}"/>
              </a:ext>
            </a:extLst>
          </p:cNvPr>
          <p:cNvSpPr/>
          <p:nvPr/>
        </p:nvSpPr>
        <p:spPr>
          <a:xfrm>
            <a:off x="7674834" y="4187376"/>
            <a:ext cx="496872" cy="4533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7135B7F-9ED5-42D7-93CD-ACB1E0539226}"/>
              </a:ext>
            </a:extLst>
          </p:cNvPr>
          <p:cNvSpPr/>
          <p:nvPr/>
        </p:nvSpPr>
        <p:spPr>
          <a:xfrm>
            <a:off x="7683058" y="5903006"/>
            <a:ext cx="496872" cy="4533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4F39983-85D3-41C4-A0B0-EC7805EBEB7F}"/>
              </a:ext>
            </a:extLst>
          </p:cNvPr>
          <p:cNvSpPr/>
          <p:nvPr/>
        </p:nvSpPr>
        <p:spPr>
          <a:xfrm>
            <a:off x="4283968" y="5903006"/>
            <a:ext cx="496872" cy="4533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B5D3047-0612-4914-BC44-73FB03D7D4F5}"/>
              </a:ext>
            </a:extLst>
          </p:cNvPr>
          <p:cNvSpPr/>
          <p:nvPr/>
        </p:nvSpPr>
        <p:spPr>
          <a:xfrm>
            <a:off x="6496901" y="5037605"/>
            <a:ext cx="504056" cy="44599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F9FDAA6-F32F-43B0-B391-10FD335B7B45}"/>
              </a:ext>
            </a:extLst>
          </p:cNvPr>
          <p:cNvSpPr/>
          <p:nvPr/>
        </p:nvSpPr>
        <p:spPr>
          <a:xfrm>
            <a:off x="5643004" y="1048375"/>
            <a:ext cx="3600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SARS in 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 22.03.2022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83CFAAB-FF8E-4622-A4DA-47A8EA9F8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996394"/>
            <a:ext cx="6158639" cy="38551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0D11533-22B1-4ADF-A899-866B0A3A1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" y="33289"/>
            <a:ext cx="4759716" cy="296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2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2" y="-253680"/>
            <a:ext cx="6742364" cy="874368"/>
          </a:xfrm>
        </p:spPr>
        <p:txBody>
          <a:bodyPr/>
          <a:lstStyle/>
          <a:p>
            <a:r>
              <a:rPr lang="de-DE" sz="2000" dirty="0"/>
              <a:t>Wo wird getestet (SARS in ARS)</a:t>
            </a:r>
            <a:r>
              <a:rPr lang="de-DE" sz="1800" b="0" dirty="0"/>
              <a:t> - Datenstand 22.03.2022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A5D7BFA-85FB-4D4E-B4D7-A50771829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201" y="3509507"/>
            <a:ext cx="5365799" cy="334849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A34E2B4-B8C0-4B56-A296-F6A4D3AEC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73" y="332656"/>
            <a:ext cx="516183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6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32656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22.03.2022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4932128" y="2914672"/>
            <a:ext cx="4067944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Positivenanteile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1" i="0" u="none" strike="noStrike" kern="1200" cap="none" spc="0" normalizeH="0" baseline="0" noProof="0" dirty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539552" y="5580735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Anzahl POSITIVE Testungen pro 100.000 Einwohner nach Altersgruppe und Woche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4518949-33C0-4598-A391-C48D3C24D709}"/>
              </a:ext>
            </a:extLst>
          </p:cNvPr>
          <p:cNvSpPr/>
          <p:nvPr/>
        </p:nvSpPr>
        <p:spPr>
          <a:xfrm>
            <a:off x="3707904" y="3350111"/>
            <a:ext cx="504056" cy="787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A455D04-6535-4214-976A-004BDC9614EE}"/>
              </a:ext>
            </a:extLst>
          </p:cNvPr>
          <p:cNvSpPr/>
          <p:nvPr/>
        </p:nvSpPr>
        <p:spPr>
          <a:xfrm>
            <a:off x="8235409" y="5979756"/>
            <a:ext cx="408649" cy="42536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35D3E50-B379-4722-A9CA-78CF0883A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60795"/>
            <a:ext cx="4716016" cy="296509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126D4B1-AD74-4B66-A601-B8331AE94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81" y="1933265"/>
            <a:ext cx="4788200" cy="300790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35B501F-4E93-4DC1-8BB7-F887191D0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432" y="3842021"/>
            <a:ext cx="4788200" cy="301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8C933C7-725B-4539-BD4A-DA4B0ECD9B87}"/>
              </a:ext>
            </a:extLst>
          </p:cNvPr>
          <p:cNvSpPr/>
          <p:nvPr/>
        </p:nvSpPr>
        <p:spPr>
          <a:xfrm>
            <a:off x="251520" y="-19213"/>
            <a:ext cx="9144000" cy="12926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Datenstand: 22.03.2022</a:t>
            </a:r>
            <a:b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Ausbrüche in medizinischen Behandlungseinrichtungen und Alten- und Pflegeheimen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542F0E5-F4F7-4FAD-BBF6-862ACF4268C3}"/>
              </a:ext>
            </a:extLst>
          </p:cNvPr>
          <p:cNvSpPr/>
          <p:nvPr/>
        </p:nvSpPr>
        <p:spPr>
          <a:xfrm>
            <a:off x="6588224" y="1628800"/>
            <a:ext cx="158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medizinischen Behandlungs-einrichtungen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9935839-7DCF-460E-B58E-B05D115CB314}"/>
              </a:ext>
            </a:extLst>
          </p:cNvPr>
          <p:cNvSpPr/>
          <p:nvPr/>
        </p:nvSpPr>
        <p:spPr>
          <a:xfrm>
            <a:off x="179512" y="4941168"/>
            <a:ext cx="2556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Alten- und Pflegeheimen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6329AA3-DE9E-41D7-8AD7-48D7CD1A8669}"/>
              </a:ext>
            </a:extLst>
          </p:cNvPr>
          <p:cNvSpPr txBox="1"/>
          <p:nvPr/>
        </p:nvSpPr>
        <p:spPr>
          <a:xfrm>
            <a:off x="6103229" y="2784413"/>
            <a:ext cx="2901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208  173  196  227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Aktive Ausbrüche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7B6C829-0960-4B3A-84EC-B6305B3FCE55}"/>
              </a:ext>
            </a:extLst>
          </p:cNvPr>
          <p:cNvSpPr txBox="1"/>
          <p:nvPr/>
        </p:nvSpPr>
        <p:spPr>
          <a:xfrm>
            <a:off x="177549" y="5445224"/>
            <a:ext cx="3033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517  538  510  579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Aktive Ausbrüche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149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149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166  121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Todesfälle</a:t>
            </a:r>
          </a:p>
        </p:txBody>
      </p:sp>
      <p:pic>
        <p:nvPicPr>
          <p:cNvPr id="14" name="Picture">
            <a:extLst>
              <a:ext uri="{FF2B5EF4-FFF2-40B4-BE49-F238E27FC236}">
                <a16:creationId xmlns:a16="http://schemas.microsoft.com/office/drawing/2014/main" id="{B6DA7849-BEA7-49A5-AC9E-55732D6726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95656" y="1384716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6" name="Picture">
            <a:extLst>
              <a:ext uri="{FF2B5EF4-FFF2-40B4-BE49-F238E27FC236}">
                <a16:creationId xmlns:a16="http://schemas.microsoft.com/office/drawing/2014/main" id="{7FA91F3C-96E5-40F3-B3B3-43600437D70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390900" y="4150995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8358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ACC6846-3254-431D-BBFD-5320AC0CA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93246A-C929-4A5E-8D63-58B461C8D3C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279CA56-1BC9-4D5B-8DE2-893D9AFFD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CC8AE94-5E89-4CE8-8D3C-07475B2EF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7415"/>
            <a:ext cx="9144000" cy="548058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DA200C1-1B07-4FB1-BBF0-E58A00F1C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0"/>
            <a:ext cx="3794572" cy="153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2866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Bildschirmpräsentation (4:3)</PresentationFormat>
  <Paragraphs>23</Paragraphs>
  <Slides>7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ＭＳ 明朝</vt:lpstr>
      <vt:lpstr>Wingdings</vt:lpstr>
      <vt:lpstr>Larissa</vt:lpstr>
      <vt:lpstr>Office-Design</vt:lpstr>
      <vt:lpstr>Acrobat Document</vt:lpstr>
      <vt:lpstr>Testanzahl und –Kapazität</vt:lpstr>
      <vt:lpstr>Laborauslastung (nach Laborstandort)</vt:lpstr>
      <vt:lpstr>PowerPoint-Präsentation</vt:lpstr>
      <vt:lpstr>Wo wird getestet (SARS in ARS) - Datenstand 22.03.2022</vt:lpstr>
      <vt:lpstr>Datenstand 22.03.2022  Anzahl der Testungen pro 100.000 Einwohner nach Altersgruppe und Woche 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Seifried, Janna</dc:creator>
  <cp:lastModifiedBy>Eckmanns, Tim</cp:lastModifiedBy>
  <cp:revision>298</cp:revision>
  <dcterms:created xsi:type="dcterms:W3CDTF">2020-11-18T09:03:03Z</dcterms:created>
  <dcterms:modified xsi:type="dcterms:W3CDTF">2022-03-23T09:06:02Z</dcterms:modified>
</cp:coreProperties>
</file>