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69" r:id="rId3"/>
    <p:sldId id="756" r:id="rId4"/>
    <p:sldId id="757" r:id="rId5"/>
    <p:sldId id="772" r:id="rId6"/>
    <p:sldId id="765" r:id="rId7"/>
    <p:sldId id="773" r:id="rId8"/>
    <p:sldId id="771" r:id="rId9"/>
    <p:sldId id="770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>
        <p:scale>
          <a:sx n="130" d="100"/>
          <a:sy n="130" d="100"/>
        </p:scale>
        <p:origin x="636" y="-3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30.03.2022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30.03.2022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78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30.03.2022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30. März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7" name="Grafik 6" descr="Lagebericht_RKI_30-03-2022.docx - Word">
            <a:extLst>
              <a:ext uri="{FF2B5EF4-FFF2-40B4-BE49-F238E27FC236}">
                <a16:creationId xmlns:a16="http://schemas.microsoft.com/office/drawing/2014/main" id="{313AD813-923A-4B57-83AD-03AFFE072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60" t="30040" r="25840" b="14896"/>
          <a:stretch/>
        </p:blipFill>
        <p:spPr>
          <a:xfrm>
            <a:off x="1419148" y="708819"/>
            <a:ext cx="6481268" cy="419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ABBC390-5740-4ECD-9191-540CCCC82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5" y="952115"/>
            <a:ext cx="7697937" cy="386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611AE6-29F3-411B-A382-52D725341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69" y="739769"/>
            <a:ext cx="6082578" cy="43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1EDCEEE-5A47-4745-A138-E9969AFDF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5FE8A38-261C-426B-AABC-829926082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64" y="161446"/>
            <a:ext cx="7983646" cy="714291"/>
          </a:xfrm>
        </p:spPr>
        <p:txBody>
          <a:bodyPr/>
          <a:lstStyle/>
          <a:p>
            <a:r>
              <a:rPr lang="de-DE" dirty="0"/>
              <a:t>Geographische 7-Tage-Inzidenz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0AC95C-FBFE-4111-AA79-63B4644A4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85" y="736405"/>
            <a:ext cx="6087336" cy="430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50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21" y="350652"/>
            <a:ext cx="7983646" cy="714291"/>
          </a:xfrm>
        </p:spPr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B9FA34-89EB-4899-B077-18A0B5D18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04" y="756095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F2DA86-FFAB-49F4-A620-D7B9D133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132299-5092-4C5E-B12A-D6DF153B1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7-Tage-Inzidenz nach Altersgruppe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E2334F-6E0F-4543-9EB2-02CDA503A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084006"/>
            <a:ext cx="7196621" cy="368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14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E0B343A-B33B-40A7-AAB1-068B719D6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1F3BE48-0CC2-40BC-A9DC-D616577B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230"/>
            <a:ext cx="7983646" cy="714291"/>
          </a:xfrm>
        </p:spPr>
        <p:txBody>
          <a:bodyPr/>
          <a:lstStyle/>
          <a:p>
            <a:r>
              <a:rPr lang="de-DE" dirty="0"/>
              <a:t>Hospitalisierungsinzidenz nach Altersgruppe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F330F6-D85C-4EFF-A8C1-98F46D946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55" y="767543"/>
            <a:ext cx="8701496" cy="406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6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7B30189-230B-46B0-812E-AE01D2B33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30.03.2022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049775E-121D-4686-9D29-149C8876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5370"/>
            <a:ext cx="7983646" cy="714291"/>
          </a:xfrm>
        </p:spPr>
        <p:txBody>
          <a:bodyPr/>
          <a:lstStyle/>
          <a:p>
            <a:r>
              <a:rPr lang="de-DE" dirty="0"/>
              <a:t>COVID-19-Todesfälle nach Sterbewoche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2E6D6A-6EAE-4166-8B18-244F57775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945" y="929192"/>
            <a:ext cx="7474578" cy="373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11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</Words>
  <Application>Microsoft Office PowerPoint</Application>
  <PresentationFormat>Bildschirmpräsentation (16:9)</PresentationFormat>
  <Paragraphs>25</Paragraphs>
  <Slides>9</Slides>
  <Notes>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Geographische 7-Tage-Inzidenz</vt:lpstr>
      <vt:lpstr>Inzidenz nach Altersgruppe und Meldewoche  </vt:lpstr>
      <vt:lpstr>Entwicklung 7-Tage-Inzidenz nach Altersgruppe </vt:lpstr>
      <vt:lpstr>Hospitalisierungsinzidenz nach Altersgruppe</vt:lpstr>
      <vt:lpstr>COVID-19-Todesfälle nach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626</cp:revision>
  <dcterms:created xsi:type="dcterms:W3CDTF">2015-11-02T12:29:13Z</dcterms:created>
  <dcterms:modified xsi:type="dcterms:W3CDTF">2022-03-30T08:59:34Z</dcterms:modified>
</cp:coreProperties>
</file>