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7" r:id="rId3"/>
    <p:sldId id="269" r:id="rId4"/>
    <p:sldId id="331" r:id="rId5"/>
    <p:sldId id="330" r:id="rId6"/>
    <p:sldId id="323" r:id="rId7"/>
    <p:sldId id="333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2477" autoAdjust="0"/>
  </p:normalViewPr>
  <p:slideViewPr>
    <p:cSldViewPr>
      <p:cViewPr varScale="1">
        <p:scale>
          <a:sx n="104" d="100"/>
          <a:sy n="104" d="100"/>
        </p:scale>
        <p:origin x="21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1025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01879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2730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9870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460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658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802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92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40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E04FE8-CBE0-480D-8229-3A21414C7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177"/>
            <a:ext cx="9144000" cy="4419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DD111EB-BB56-4EA3-9107-F6FDBEAF6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4941168"/>
            <a:ext cx="6953250" cy="173355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2897352-75F5-4604-8924-5B43C1CE0258}"/>
              </a:ext>
            </a:extLst>
          </p:cNvPr>
          <p:cNvSpPr txBox="1"/>
          <p:nvPr/>
        </p:nvSpPr>
        <p:spPr>
          <a:xfrm>
            <a:off x="1331640" y="1268760"/>
            <a:ext cx="410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Letzte wöchentlicher Bericht! </a:t>
            </a:r>
          </a:p>
          <a:p>
            <a:r>
              <a:rPr lang="de-DE" b="1" dirty="0">
                <a:solidFill>
                  <a:srgbClr val="FF0000"/>
                </a:solidFill>
              </a:rPr>
              <a:t>ab sofort Testzahlen nur alle 14 Tage</a:t>
            </a:r>
          </a:p>
        </p:txBody>
      </p:sp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00A5218-8877-4BB6-821A-F72CDBDFB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25515"/>
              </p:ext>
            </p:extLst>
          </p:nvPr>
        </p:nvGraphicFramePr>
        <p:xfrm>
          <a:off x="1763688" y="1484784"/>
          <a:ext cx="5877272" cy="470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Acrobat Document" r:id="rId3" imgW="6858000" imgH="5486400" progId="AcroExch.Document.2017">
                  <p:embed/>
                </p:oleObj>
              </mc:Choice>
              <mc:Fallback>
                <p:oleObj name="Acrobat Document" r:id="rId3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484784"/>
                        <a:ext cx="5877272" cy="470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7923EA74-632E-4229-A7DC-01F9A55F1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653703"/>
              </p:ext>
            </p:extLst>
          </p:nvPr>
        </p:nvGraphicFramePr>
        <p:xfrm>
          <a:off x="1140619" y="1211531"/>
          <a:ext cx="6862762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Acrobat Document" r:id="rId5" imgW="6862680" imgH="5481360" progId="AcroExch.Document.2017">
                  <p:embed/>
                </p:oleObj>
              </mc:Choice>
              <mc:Fallback>
                <p:oleObj name="Acrobat Document" r:id="rId5" imgW="6862680" imgH="548136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0619" y="1211531"/>
                        <a:ext cx="6862762" cy="548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43CEFDC-9F2D-4B05-8691-131E11F076BB}"/>
              </a:ext>
            </a:extLst>
          </p:cNvPr>
          <p:cNvSpPr/>
          <p:nvPr/>
        </p:nvSpPr>
        <p:spPr>
          <a:xfrm>
            <a:off x="4958928" y="4256489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259A908-85C1-4BA3-8669-731576A21686}"/>
              </a:ext>
            </a:extLst>
          </p:cNvPr>
          <p:cNvSpPr/>
          <p:nvPr/>
        </p:nvSpPr>
        <p:spPr>
          <a:xfrm>
            <a:off x="4958928" y="5055545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72E3C59-6FD1-4F1B-8DDB-E8D03B01B0DC}"/>
              </a:ext>
            </a:extLst>
          </p:cNvPr>
          <p:cNvSpPr/>
          <p:nvPr/>
        </p:nvSpPr>
        <p:spPr>
          <a:xfrm>
            <a:off x="7674834" y="418737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7135B7F-9ED5-42D7-93CD-ACB1E0539226}"/>
              </a:ext>
            </a:extLst>
          </p:cNvPr>
          <p:cNvSpPr/>
          <p:nvPr/>
        </p:nvSpPr>
        <p:spPr>
          <a:xfrm>
            <a:off x="7683058" y="590300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4F39983-85D3-41C4-A0B0-EC7805EBEB7F}"/>
              </a:ext>
            </a:extLst>
          </p:cNvPr>
          <p:cNvSpPr/>
          <p:nvPr/>
        </p:nvSpPr>
        <p:spPr>
          <a:xfrm>
            <a:off x="4283968" y="590300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B5D3047-0612-4914-BC44-73FB03D7D4F5}"/>
              </a:ext>
            </a:extLst>
          </p:cNvPr>
          <p:cNvSpPr/>
          <p:nvPr/>
        </p:nvSpPr>
        <p:spPr>
          <a:xfrm>
            <a:off x="6496901" y="5037605"/>
            <a:ext cx="504056" cy="44599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5643004" y="1048375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29.03.2022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64E267-6242-47DE-A08F-9C8E3A707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" y="62445"/>
            <a:ext cx="5230738" cy="323834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2109D95-4EB7-4E7A-8C59-AD22CC63E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596" y="3745254"/>
            <a:ext cx="4948609" cy="31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29.03.2022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1FEADA-BAFC-4260-86BA-0DC6FB201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" y="404664"/>
            <a:ext cx="5166449" cy="32403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1F159B1-F782-4282-8810-9F6C2F7AB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5" y="3449939"/>
            <a:ext cx="5436096" cy="340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29.03.2022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539552" y="5580735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4518949-33C0-4598-A391-C48D3C24D709}"/>
              </a:ext>
            </a:extLst>
          </p:cNvPr>
          <p:cNvSpPr/>
          <p:nvPr/>
        </p:nvSpPr>
        <p:spPr>
          <a:xfrm>
            <a:off x="3707904" y="3350111"/>
            <a:ext cx="504056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A455D04-6535-4214-976A-004BDC9614EE}"/>
              </a:ext>
            </a:extLst>
          </p:cNvPr>
          <p:cNvSpPr/>
          <p:nvPr/>
        </p:nvSpPr>
        <p:spPr>
          <a:xfrm>
            <a:off x="8235409" y="5979756"/>
            <a:ext cx="408649" cy="4253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A27800-C7C8-440D-B4FA-59A6C08B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873" y="-1085"/>
            <a:ext cx="4932127" cy="29408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055D1DD-47E0-467C-B2D0-009170D62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99" y="2215877"/>
            <a:ext cx="4525391" cy="27252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7AFD1FF-C7E1-49C2-93C4-CFEB65EC6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118" y="3996582"/>
            <a:ext cx="4737966" cy="28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251520" y="-19213"/>
            <a:ext cx="9144000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Datenstand: 29.03.2022</a:t>
            </a:r>
            <a:b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6588224" y="1628800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medizinischen Behandlungs-einrichtungen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179512" y="4941168"/>
            <a:ext cx="255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Alten- und Pflegeheimen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29AA3-DE9E-41D7-8AD7-48D7CD1A8669}"/>
              </a:ext>
            </a:extLst>
          </p:cNvPr>
          <p:cNvSpPr txBox="1"/>
          <p:nvPr/>
        </p:nvSpPr>
        <p:spPr>
          <a:xfrm>
            <a:off x="6103229" y="2784413"/>
            <a:ext cx="2901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173  196  227  194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Aktive Ausbrüche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7B6C829-0960-4B3A-84EC-B6305B3FCE55}"/>
              </a:ext>
            </a:extLst>
          </p:cNvPr>
          <p:cNvSpPr txBox="1"/>
          <p:nvPr/>
        </p:nvSpPr>
        <p:spPr>
          <a:xfrm>
            <a:off x="177549" y="5445224"/>
            <a:ext cx="3033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538  510  579  596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Aktive Ausbrüche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149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166  121  180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</a:t>
            </a:r>
          </a:p>
        </p:txBody>
      </p:sp>
      <p:pic>
        <p:nvPicPr>
          <p:cNvPr id="13" name="Picture">
            <a:extLst>
              <a:ext uri="{FF2B5EF4-FFF2-40B4-BE49-F238E27FC236}">
                <a16:creationId xmlns:a16="http://schemas.microsoft.com/office/drawing/2014/main" id="{CCB3D5AB-9213-44F7-BA72-7AAFB92650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34838" y="1358719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5" name="Picture">
            <a:extLst>
              <a:ext uri="{FF2B5EF4-FFF2-40B4-BE49-F238E27FC236}">
                <a16:creationId xmlns:a16="http://schemas.microsoft.com/office/drawing/2014/main" id="{3F476F48-B82A-4FD2-87F4-1B5CB8FE9F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390900" y="4091721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35843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Bildschirmpräsentation (4:3)</PresentationFormat>
  <Paragraphs>24</Paragraphs>
  <Slides>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Laborauslastung (nach Laborstandort)</vt:lpstr>
      <vt:lpstr>PowerPoint-Präsentation</vt:lpstr>
      <vt:lpstr>Wo wird getestet (SARS in ARS) - Datenstand 29.03.2022</vt:lpstr>
      <vt:lpstr>Datenstand 29.03.2022  Anzahl der Testungen pro 100.000 Einwohner nach Altersgruppe und Woche 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Eckmanns, Tim</cp:lastModifiedBy>
  <cp:revision>302</cp:revision>
  <dcterms:created xsi:type="dcterms:W3CDTF">2020-11-18T09:03:03Z</dcterms:created>
  <dcterms:modified xsi:type="dcterms:W3CDTF">2022-03-30T08:58:30Z</dcterms:modified>
</cp:coreProperties>
</file>