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69" r:id="rId3"/>
    <p:sldId id="776" r:id="rId4"/>
    <p:sldId id="756" r:id="rId5"/>
    <p:sldId id="757" r:id="rId6"/>
    <p:sldId id="774" r:id="rId7"/>
    <p:sldId id="765" r:id="rId8"/>
    <p:sldId id="775" r:id="rId9"/>
    <p:sldId id="770" r:id="rId10"/>
    <p:sldId id="773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>
        <p:scale>
          <a:sx n="120" d="100"/>
          <a:sy n="120" d="100"/>
        </p:scale>
        <p:origin x="1074" y="-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06.04.2022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06.04.2022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78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06.04.2022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06. April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73B2659-2417-4601-B036-0CD56C802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465C968-EA9A-4810-839A-D4A5EAF6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F56CEFB-8055-42B4-96F5-FB2F9FC8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2662DE-22BE-44AF-8CC9-524B9AA14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0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DAA307-00D7-476F-ADA7-5DA516177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912" y="852182"/>
            <a:ext cx="59721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70966F-BCA6-49D8-B119-99EA149222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C55CC8-5281-48B2-98FB-E98A6728F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8D636EF-E6C0-42CD-A9EA-D6346A26D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DEMIS-Meldungen und an das RKI übermittelte Fälle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5FA69D-A640-4471-AD7B-93C28137B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08439"/>
            <a:ext cx="7796254" cy="367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66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9AAF98-6852-4EDD-93CA-684F1180E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55" y="844153"/>
            <a:ext cx="7176217" cy="39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08AD4E-762B-4095-B149-50BB9B35C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250" y="814342"/>
            <a:ext cx="5783500" cy="40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CB2BE5-7113-4C7F-9B35-6FBD826476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2455" y="4675025"/>
            <a:ext cx="7983646" cy="513550"/>
          </a:xfrm>
        </p:spPr>
        <p:txBody>
          <a:bodyPr>
            <a:normAutofit/>
          </a:bodyPr>
          <a:lstStyle/>
          <a:p>
            <a:r>
              <a:rPr lang="de-DE" sz="1100" dirty="0"/>
              <a:t>Vorschlag Disclaimer: Bitte beachten: Die Inzidenz-Kategorien wurden für eine bessere räumliche Darstellung angepasst.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5CA345-90C4-4F38-B23D-7961624B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06.04.2022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A01D368-DAF7-4476-ABD6-291AA4061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98" y="239741"/>
            <a:ext cx="7983646" cy="714291"/>
          </a:xfrm>
        </p:spPr>
        <p:txBody>
          <a:bodyPr/>
          <a:lstStyle/>
          <a:p>
            <a:r>
              <a:rPr lang="de-DE" dirty="0"/>
              <a:t>Abgestimmter Vorschlag Anpassung Kartendarstellung</a:t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5FC736-7290-41BE-A6F0-ABFAEA82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660" y="688386"/>
            <a:ext cx="5631800" cy="39825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F20F304-BEB2-446C-AEA9-BB83F870BA1F}"/>
              </a:ext>
            </a:extLst>
          </p:cNvPr>
          <p:cNvSpPr txBox="1"/>
          <p:nvPr/>
        </p:nvSpPr>
        <p:spPr>
          <a:xfrm>
            <a:off x="4480560" y="1426319"/>
            <a:ext cx="166255" cy="95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472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6" y="350652"/>
            <a:ext cx="7983646" cy="714291"/>
          </a:xfrm>
        </p:spPr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49D253-EAE3-4FC1-AE67-B7AE53BF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804862"/>
            <a:ext cx="7750405" cy="387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DD1E20-E437-40D4-95A2-0FD09FF08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4B6D05-E631-442A-8A4D-DA50C806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AA8796-C906-43AE-B417-3800B8F2E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nach Altersgruppe und Meldedatum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7417BFA-C179-4B43-A177-5ED741444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18" y="1232172"/>
            <a:ext cx="7638708" cy="39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4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B30189-230B-46B0-812E-AE01D2B33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06.04.2022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49775E-121D-4686-9D29-149C8876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5370"/>
            <a:ext cx="7983646" cy="714291"/>
          </a:xfrm>
        </p:spPr>
        <p:txBody>
          <a:bodyPr/>
          <a:lstStyle/>
          <a:p>
            <a:r>
              <a:rPr lang="de-DE" dirty="0"/>
              <a:t>COVID-19-Todesfälle nach Sterbewoche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1FEA1D-62F3-4EF6-902D-F3E9E8EF0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34" y="989215"/>
            <a:ext cx="7556095" cy="377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1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Bildschirmpräsentation (16:9)</PresentationFormat>
  <Paragraphs>27</Paragraphs>
  <Slides>10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Anzahl DEMIS-Meldungen und an das RKI übermittelte Fälle</vt:lpstr>
      <vt:lpstr>Verlauf der 7-Tage-Inzidenz der Bundesländer</vt:lpstr>
      <vt:lpstr>Geografische Verteilung 7-Tage-Inzidenz nach Landkreis</vt:lpstr>
      <vt:lpstr>Abgestimmter Vorschlag Anpassung Kartendarstellung </vt:lpstr>
      <vt:lpstr>Inzidenz nach Altersgruppe und Meldewoche  </vt:lpstr>
      <vt:lpstr>7-Tage-Inzidenz nach Altersgruppe und Meldedatum</vt:lpstr>
      <vt:lpstr>COVID-19-Todesfälle nach Sterbewoche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636</cp:revision>
  <dcterms:created xsi:type="dcterms:W3CDTF">2015-11-02T12:29:13Z</dcterms:created>
  <dcterms:modified xsi:type="dcterms:W3CDTF">2022-04-06T08:55:05Z</dcterms:modified>
</cp:coreProperties>
</file>