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9" r:id="rId4"/>
    <p:sldId id="331" r:id="rId5"/>
    <p:sldId id="330" r:id="rId6"/>
    <p:sldId id="323" r:id="rId7"/>
    <p:sldId id="33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79401" autoAdjust="0"/>
  </p:normalViewPr>
  <p:slideViewPr>
    <p:cSldViewPr>
      <p:cViewPr varScale="1">
        <p:scale>
          <a:sx n="104" d="100"/>
          <a:sy n="104" d="100"/>
        </p:scale>
        <p:origin x="21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273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5071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705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8011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17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18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512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31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015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BFBA8-CAB3-462A-AE8E-707AE9547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608"/>
            <a:ext cx="9144000" cy="4419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7C749F-6312-4FED-B679-7555A0524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5007818"/>
            <a:ext cx="6934200" cy="17335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699C279-2226-48BF-ABBC-0DA29C1C24D3}"/>
              </a:ext>
            </a:extLst>
          </p:cNvPr>
          <p:cNvSpPr txBox="1"/>
          <p:nvPr/>
        </p:nvSpPr>
        <p:spPr>
          <a:xfrm flipH="1">
            <a:off x="4139952" y="11874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Ab jetzt 14-tägige Aktualisierung (in KW16 für KW14+15)</a:t>
            </a:r>
          </a:p>
        </p:txBody>
      </p:sp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7D23F05-3E5E-4F6C-9FD9-45B9E9937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790204"/>
              </p:ext>
            </p:extLst>
          </p:nvPr>
        </p:nvGraphicFramePr>
        <p:xfrm>
          <a:off x="1143000" y="1187624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Acrobat Document" r:id="rId5" imgW="6858000" imgH="5486280" progId="AcroExch.Document.2017">
                  <p:embed/>
                </p:oleObj>
              </mc:Choice>
              <mc:Fallback>
                <p:oleObj name="Acrobat Document" r:id="rId5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187624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704CD00-FE6D-453B-AC53-B9CFFA64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47"/>
            <a:ext cx="5753348" cy="3587905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72E3C59-6FD1-4F1B-8DDB-E8D03B01B0DC}"/>
              </a:ext>
            </a:extLst>
          </p:cNvPr>
          <p:cNvSpPr/>
          <p:nvPr/>
        </p:nvSpPr>
        <p:spPr>
          <a:xfrm>
            <a:off x="7674834" y="418737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135B7F-9ED5-42D7-93CD-ACB1E0539226}"/>
              </a:ext>
            </a:extLst>
          </p:cNvPr>
          <p:cNvSpPr/>
          <p:nvPr/>
        </p:nvSpPr>
        <p:spPr>
          <a:xfrm>
            <a:off x="768305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428396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5D3047-0612-4914-BC44-73FB03D7D4F5}"/>
              </a:ext>
            </a:extLst>
          </p:cNvPr>
          <p:cNvSpPr/>
          <p:nvPr/>
        </p:nvSpPr>
        <p:spPr>
          <a:xfrm>
            <a:off x="6496901" y="5037605"/>
            <a:ext cx="504056" cy="4459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05.04.2022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C85B86-F18E-4CBA-8E14-E4AF5AA5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65" y="3538981"/>
            <a:ext cx="5330547" cy="33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A0B466-88FC-4476-A796-9C3CC420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8" y="476672"/>
            <a:ext cx="5455951" cy="338437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05.04.2022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FD12EC-BB34-41DD-B04A-3647B606E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706565"/>
            <a:ext cx="5061061" cy="31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6956C0-E1DF-4CC8-9742-C51E10F7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4614524" cy="290467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05.04.2022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EEDB0D-AD02-4F71-BC3E-E02F09CD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570" y="35482"/>
            <a:ext cx="4614524" cy="29041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89EFE25-E1AB-4B6F-B817-24827ECD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756" y="3918418"/>
            <a:ext cx="4657384" cy="29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05.04.2022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901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196  227  194  169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510  579  596  585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166  121  180  183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8F47A471-6940-4CEC-9F14-C222970F2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17442" y="1329082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EE9CEA3A-4627-4C9A-A21C-ADC1786E9D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278197" y="4064939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5843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Bildschirmpräsentation (4:3)</PresentationFormat>
  <Paragraphs>23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05.04.2022</vt:lpstr>
      <vt:lpstr>Datenstand 05.04.2022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Eckmanns, Tim</cp:lastModifiedBy>
  <cp:revision>305</cp:revision>
  <dcterms:created xsi:type="dcterms:W3CDTF">2020-11-18T09:03:03Z</dcterms:created>
  <dcterms:modified xsi:type="dcterms:W3CDTF">2022-04-06T08:13:01Z</dcterms:modified>
</cp:coreProperties>
</file>