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816" r:id="rId3"/>
    <p:sldId id="813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44" autoAdjust="0"/>
  </p:normalViewPr>
  <p:slideViewPr>
    <p:cSldViewPr snapToGrid="0" snapToObjects="1">
      <p:cViewPr varScale="1">
        <p:scale>
          <a:sx n="104" d="100"/>
          <a:sy n="104" d="100"/>
        </p:scale>
        <p:origin x="576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06.04.2022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Stichprobe - Genomsequenzierung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12D479-8AAD-4C35-A716-B4B658D1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6" y="1047134"/>
            <a:ext cx="4218177" cy="30695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4DFBAA-C3CB-42CA-AFE4-2E38744D7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519" y="857905"/>
            <a:ext cx="3886249" cy="17013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B43A01A-72EC-4140-B311-BB859161C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767" y="2559277"/>
            <a:ext cx="3534022" cy="22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62BF7-7E01-427A-B468-A8FB934B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06.04.2022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872C44-868F-49B2-9909-04913460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BD8475-E54A-4CB8-BE7B-6793B580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IfSG-Daten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902D367-F2A0-42BE-A367-5FEAC0C8E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3319"/>
              </p:ext>
            </p:extLst>
          </p:nvPr>
        </p:nvGraphicFramePr>
        <p:xfrm>
          <a:off x="1035972" y="1006865"/>
          <a:ext cx="6590019" cy="3236917"/>
        </p:xfrm>
        <a:graphic>
          <a:graphicData uri="http://schemas.openxmlformats.org/drawingml/2006/table">
            <a:tbl>
              <a:tblPr firstRow="1" firstCol="1" bandRow="1"/>
              <a:tblGrid>
                <a:gridCol w="1366557">
                  <a:extLst>
                    <a:ext uri="{9D8B030D-6E8A-4147-A177-3AD203B41FA5}">
                      <a16:colId xmlns:a16="http://schemas.microsoft.com/office/drawing/2014/main" val="1523971463"/>
                    </a:ext>
                  </a:extLst>
                </a:gridCol>
                <a:gridCol w="594901">
                  <a:extLst>
                    <a:ext uri="{9D8B030D-6E8A-4147-A177-3AD203B41FA5}">
                      <a16:colId xmlns:a16="http://schemas.microsoft.com/office/drawing/2014/main" val="3434090492"/>
                    </a:ext>
                  </a:extLst>
                </a:gridCol>
                <a:gridCol w="374616">
                  <a:extLst>
                    <a:ext uri="{9D8B030D-6E8A-4147-A177-3AD203B41FA5}">
                      <a16:colId xmlns:a16="http://schemas.microsoft.com/office/drawing/2014/main" val="1967292567"/>
                    </a:ext>
                  </a:extLst>
                </a:gridCol>
                <a:gridCol w="485418">
                  <a:extLst>
                    <a:ext uri="{9D8B030D-6E8A-4147-A177-3AD203B41FA5}">
                      <a16:colId xmlns:a16="http://schemas.microsoft.com/office/drawing/2014/main" val="3016104303"/>
                    </a:ext>
                  </a:extLst>
                </a:gridCol>
                <a:gridCol w="462994">
                  <a:extLst>
                    <a:ext uri="{9D8B030D-6E8A-4147-A177-3AD203B41FA5}">
                      <a16:colId xmlns:a16="http://schemas.microsoft.com/office/drawing/2014/main" val="620598269"/>
                    </a:ext>
                  </a:extLst>
                </a:gridCol>
                <a:gridCol w="509161">
                  <a:extLst>
                    <a:ext uri="{9D8B030D-6E8A-4147-A177-3AD203B41FA5}">
                      <a16:colId xmlns:a16="http://schemas.microsoft.com/office/drawing/2014/main" val="2163060355"/>
                    </a:ext>
                  </a:extLst>
                </a:gridCol>
                <a:gridCol w="494651">
                  <a:extLst>
                    <a:ext uri="{9D8B030D-6E8A-4147-A177-3AD203B41FA5}">
                      <a16:colId xmlns:a16="http://schemas.microsoft.com/office/drawing/2014/main" val="841592082"/>
                    </a:ext>
                  </a:extLst>
                </a:gridCol>
                <a:gridCol w="560605">
                  <a:extLst>
                    <a:ext uri="{9D8B030D-6E8A-4147-A177-3AD203B41FA5}">
                      <a16:colId xmlns:a16="http://schemas.microsoft.com/office/drawing/2014/main" val="3649751734"/>
                    </a:ext>
                  </a:extLst>
                </a:gridCol>
                <a:gridCol w="398359">
                  <a:extLst>
                    <a:ext uri="{9D8B030D-6E8A-4147-A177-3AD203B41FA5}">
                      <a16:colId xmlns:a16="http://schemas.microsoft.com/office/drawing/2014/main" val="2802769732"/>
                    </a:ext>
                  </a:extLst>
                </a:gridCol>
                <a:gridCol w="77769">
                  <a:extLst>
                    <a:ext uri="{9D8B030D-6E8A-4147-A177-3AD203B41FA5}">
                      <a16:colId xmlns:a16="http://schemas.microsoft.com/office/drawing/2014/main" val="3961985558"/>
                    </a:ext>
                  </a:extLst>
                </a:gridCol>
                <a:gridCol w="688555">
                  <a:extLst>
                    <a:ext uri="{9D8B030D-6E8A-4147-A177-3AD203B41FA5}">
                      <a16:colId xmlns:a16="http://schemas.microsoft.com/office/drawing/2014/main" val="2548333531"/>
                    </a:ext>
                  </a:extLst>
                </a:gridCol>
                <a:gridCol w="576433">
                  <a:extLst>
                    <a:ext uri="{9D8B030D-6E8A-4147-A177-3AD203B41FA5}">
                      <a16:colId xmlns:a16="http://schemas.microsoft.com/office/drawing/2014/main" val="4135397573"/>
                    </a:ext>
                  </a:extLst>
                </a:gridCol>
              </a:tblGrid>
              <a:tr h="285801">
                <a:tc>
                  <a:txBody>
                    <a:bodyPr/>
                    <a:lstStyle/>
                    <a:p>
                      <a:r>
                        <a:rPr lang="de-DE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Bundesland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</a:t>
                      </a:r>
                      <a:b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(B.1.1.7)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</a:t>
                      </a:r>
                      <a:b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(B.1.351)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Gamma </a:t>
                      </a:r>
                      <a:b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(P.1)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</a:t>
                      </a:r>
                      <a:b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(B.1.617.2)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Omikron</a:t>
                      </a:r>
                      <a:b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(B.1.1.529)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927356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09423"/>
                  </a:ext>
                </a:extLst>
              </a:tr>
              <a:tr h="2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Baden-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Württemberg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98,6%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5695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Bayern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17.055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629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96,4%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92531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Brandenburg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73671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Bremen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48253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Hamburg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5223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Hessen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85469"/>
                  </a:ext>
                </a:extLst>
              </a:tr>
              <a:tr h="2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Mecklenburg-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Vorpommern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3.111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9900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Niedersachsen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6,3%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79,2%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86539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Nordrhein-Westfalen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99,8%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10.253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72778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Rheinland-Pfalz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324747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Saarland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93038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Sachsen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99,9%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9.513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9570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Sachsen-Anhalt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9452"/>
                  </a:ext>
                </a:extLst>
              </a:tr>
              <a:tr h="2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Schleswig-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Holstein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89,2%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37639"/>
                  </a:ext>
                </a:extLst>
              </a:tr>
              <a:tr h="138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Thüringen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98,6%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85378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Gesamt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99,7%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41.746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9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9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Bildschirmpräsentation (16:9)</PresentationFormat>
  <Paragraphs>218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Mincho</vt:lpstr>
      <vt:lpstr>Arial</vt:lpstr>
      <vt:lpstr>Calibri</vt:lpstr>
      <vt:lpstr>Cambria</vt:lpstr>
      <vt:lpstr>Times New Roman</vt:lpstr>
      <vt:lpstr>Wingdings</vt:lpstr>
      <vt:lpstr>Office-Design</vt:lpstr>
      <vt:lpstr>VOC/VOI in Deutschland  aktuelle Situation  </vt:lpstr>
      <vt:lpstr>Übersicht VOC/VOI in Stichprobe - Genomsequenzierung</vt:lpstr>
      <vt:lpstr>IfSG-Daten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899</cp:revision>
  <dcterms:created xsi:type="dcterms:W3CDTF">2015-11-02T12:29:13Z</dcterms:created>
  <dcterms:modified xsi:type="dcterms:W3CDTF">2022-04-05T13:22:37Z</dcterms:modified>
</cp:coreProperties>
</file>