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69" r:id="rId3"/>
    <p:sldId id="756" r:id="rId4"/>
    <p:sldId id="757" r:id="rId5"/>
    <p:sldId id="775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34" autoAdjust="0"/>
  </p:normalViewPr>
  <p:slideViewPr>
    <p:cSldViewPr snapToGrid="0" snapToObjects="1">
      <p:cViewPr varScale="1">
        <p:scale>
          <a:sx n="115" d="100"/>
          <a:sy n="115" d="100"/>
        </p:scale>
        <p:origin x="124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11. April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6E9665-2213-4E65-951C-D6B5F446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49" y="677948"/>
            <a:ext cx="6625231" cy="44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F2436D-02C3-4A8A-BF32-22A47215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6" y="833104"/>
            <a:ext cx="7884646" cy="43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F31800-DD93-4CB4-9257-B0362596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26" y="814107"/>
            <a:ext cx="6122250" cy="43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DD1E20-E437-40D4-95A2-0FD09FF08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4B6D05-E631-442A-8A4D-DA50C80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11.04.2022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A8796-C906-43AE-B417-3800B8F2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3232C1-66CA-46E1-B791-A1FCF7D2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0284"/>
            <a:ext cx="7645928" cy="39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(16:9)</PresentationFormat>
  <Paragraphs>16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 und Meldedatum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638</cp:revision>
  <dcterms:created xsi:type="dcterms:W3CDTF">2015-11-02T12:29:13Z</dcterms:created>
  <dcterms:modified xsi:type="dcterms:W3CDTF">2022-04-11T10:52:30Z</dcterms:modified>
</cp:coreProperties>
</file>