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69" r:id="rId3"/>
    <p:sldId id="778" r:id="rId4"/>
    <p:sldId id="756" r:id="rId5"/>
    <p:sldId id="757" r:id="rId6"/>
    <p:sldId id="777" r:id="rId7"/>
    <p:sldId id="775" r:id="rId8"/>
    <p:sldId id="779" r:id="rId9"/>
    <p:sldId id="776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13" d="100"/>
          <a:sy n="113" d="100"/>
        </p:scale>
        <p:origin x="140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20. April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962D62-5DB2-4253-9744-F02D9A862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90" y="588554"/>
            <a:ext cx="7012146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670BC72-5D5C-484A-A149-C2CA3BF281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1ACEE4-8DD6-47F9-A15D-578120BE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29AE7E5-892B-42F3-AB5C-FE01BD5A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SARS-CoV-2-Meldungen an die Gesundheitsämter und COVID-19-Fälle am RKI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4E56F2-9B27-4243-8EF9-C2B6B894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06" y="1421991"/>
            <a:ext cx="7885785" cy="372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39DEA70-0321-435A-9D4B-E8A37F1DC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6" y="716891"/>
            <a:ext cx="8097228" cy="442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CCEB1A7-46B4-410D-B68C-26CB07A0E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06" y="833933"/>
            <a:ext cx="6094215" cy="430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2A39AC0-B025-4E50-BBD0-E5AE554982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31A7C1-22E5-44F6-B68B-51658735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C32DCE-1721-4287-94DE-FCDFFE6D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9" y="702259"/>
            <a:ext cx="8882482" cy="444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DDD1E20-E437-40D4-95A2-0FD09FF08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4B6D05-E631-442A-8A4D-DA50C8065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BAA8796-C906-43AE-B417-3800B8F2E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nach Altersgruppe und Meldedatum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810ED81-7E1A-4E13-9825-791E11EE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6593"/>
            <a:ext cx="7516368" cy="38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4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DC9274-D68C-43CF-AE24-70500A248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50" y="1426319"/>
            <a:ext cx="7458746" cy="37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03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89DDD5-AD33-4CC3-AAD4-1593A71B7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46898A-0C90-496C-B81E-16F039826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04D845-7065-4D60-9AC8-A9D95B50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4070052-8137-4C85-82E9-A110E5C05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19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Bildschirmpräsentation (16:9)</PresentationFormat>
  <Paragraphs>22</Paragraphs>
  <Slides>9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SARS-CoV-2-Meldungen an die Gesundheitsämter und COVID-19-Fälle am RKI</vt:lpstr>
      <vt:lpstr>Verlauf der 7-Tage-Inzidenz der Bundesländer</vt:lpstr>
      <vt:lpstr>Geografische Verteilung 7-Tage-Inzidenz nach Landkreis</vt:lpstr>
      <vt:lpstr>PowerPoint-Präsentation</vt:lpstr>
      <vt:lpstr>7-Tage-Inzidenz nach Altersgruppe und Meldedatum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643</cp:revision>
  <dcterms:created xsi:type="dcterms:W3CDTF">2015-11-02T12:29:13Z</dcterms:created>
  <dcterms:modified xsi:type="dcterms:W3CDTF">2022-04-20T08:32:01Z</dcterms:modified>
</cp:coreProperties>
</file>