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769" r:id="rId3"/>
    <p:sldId id="756" r:id="rId4"/>
    <p:sldId id="757" r:id="rId5"/>
    <p:sldId id="775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034" autoAdjust="0"/>
  </p:normalViewPr>
  <p:slideViewPr>
    <p:cSldViewPr snapToGrid="0" snapToObjects="1">
      <p:cViewPr varScale="1">
        <p:scale>
          <a:sx n="115" d="100"/>
          <a:sy n="115" d="100"/>
        </p:scale>
        <p:origin x="126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25.04.2022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25. April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42460D-27FD-42DA-8F2B-3459FFB9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66" y="781396"/>
            <a:ext cx="6700411" cy="43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103901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A68C8A-B58A-4C39-8699-21934203C91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827" y="818192"/>
            <a:ext cx="8196035" cy="432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FEE4FD-AEE2-4921-A4BD-F82D8BBB8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51" y="739833"/>
            <a:ext cx="6227283" cy="44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DD1E20-E437-40D4-95A2-0FD09FF08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4B6D05-E631-442A-8A4D-DA50C806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25.04.2022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AA8796-C906-43AE-B417-3800B8F2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Meldedatum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266EBD-9AB7-42CB-A144-EFED121A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48537"/>
            <a:ext cx="7805651" cy="3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Bildschirmpräsentation (16:9)</PresentationFormat>
  <Paragraphs>16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 und Meldedatum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646</cp:revision>
  <dcterms:created xsi:type="dcterms:W3CDTF">2015-11-02T12:29:13Z</dcterms:created>
  <dcterms:modified xsi:type="dcterms:W3CDTF">2022-04-25T10:59:51Z</dcterms:modified>
</cp:coreProperties>
</file>