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7" r:id="rId2"/>
    <p:sldId id="330" r:id="rId3"/>
    <p:sldId id="323" r:id="rId4"/>
    <p:sldId id="336" r:id="rId5"/>
    <p:sldId id="335" r:id="rId6"/>
    <p:sldId id="33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10" d="100"/>
          <a:sy n="110" d="100"/>
        </p:scale>
        <p:origin x="5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5FDE0F-1252-4C55-9AEE-A208DA8D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C385B-15EF-4CB1-B8D5-106CD40CAB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FC12C6-89D9-4E1A-B044-138C9C0F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0" y="1256989"/>
            <a:ext cx="8734425" cy="54292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5F0D349-04ED-49B7-9A42-C41EED4B1F7E}"/>
              </a:ext>
            </a:extLst>
          </p:cNvPr>
          <p:cNvSpPr/>
          <p:nvPr/>
        </p:nvSpPr>
        <p:spPr>
          <a:xfrm>
            <a:off x="957564" y="16565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</a:t>
            </a:r>
          </a:p>
          <a:p>
            <a:r>
              <a:rPr lang="de-DE" sz="2800" dirty="0"/>
              <a:t>Datenstand 26.04.2022</a:t>
            </a:r>
            <a:endParaRPr lang="de-DE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26.04.2022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2DF108-9574-4F3D-91C8-520AE330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711028"/>
            <a:ext cx="5159300" cy="32463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30E328-7B21-4685-A6F5-88172361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2" y="313116"/>
            <a:ext cx="5540890" cy="34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26.04.2022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9F0C2E-5715-462E-A14A-8FBECF78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371" y="0"/>
            <a:ext cx="4615984" cy="28906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DD775B-EF58-4949-BC3E-5DA471B3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42" y="1916824"/>
            <a:ext cx="4449240" cy="27771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809DCF-A7CC-40BC-89F3-08BA6738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791711"/>
            <a:ext cx="4925635" cy="30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4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26.04.2022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660232" y="2024602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169  147  94  101</a:t>
            </a: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Trend Aktive Ausbrüche</a:t>
            </a:r>
            <a:endParaRPr lang="de-DE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6660232" y="4279401"/>
            <a:ext cx="22753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585  514  314  368</a:t>
            </a:r>
            <a:endParaRPr lang="de-DE" sz="150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</a:rPr>
              <a:t>Trend Aktive Ausbrüche</a:t>
            </a:r>
          </a:p>
          <a:p>
            <a:pPr defTabSz="685800">
              <a:defRPr/>
            </a:pPr>
            <a:endParaRPr lang="de-DE" sz="1500" b="1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183  186  94  160</a:t>
            </a:r>
            <a:endParaRPr lang="de-DE" sz="150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</a:rPr>
              <a:t>Trend Todesfälle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1BF8318A-C048-4F70-8900-3F44CD6CA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948098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1691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Behandlungs-einrichtungen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">
            <a:extLst>
              <a:ext uri="{FF2B5EF4-FFF2-40B4-BE49-F238E27FC236}">
                <a16:creationId xmlns:a16="http://schemas.microsoft.com/office/drawing/2014/main" id="{D45B92C5-431F-41AC-BEA0-B305FDF88C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7544" y="3945472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3251809" y="3945472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CC6846-3254-431D-BBFD-5320AC0C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3246A-C929-4A5E-8D63-58B461C8D3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79CA56-1BC9-4D5B-8DE2-893D9AFF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A200C1-1B07-4FB1-BBF0-E58A00F1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3794572" cy="15325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585665-543A-4592-AC23-2E1D884684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7792"/>
            <a:ext cx="8568952" cy="47655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8D49514-7E56-4000-81A9-6E3EC86107B5}"/>
              </a:ext>
            </a:extLst>
          </p:cNvPr>
          <p:cNvCxnSpPr/>
          <p:nvPr/>
        </p:nvCxnSpPr>
        <p:spPr>
          <a:xfrm>
            <a:off x="395536" y="0"/>
            <a:ext cx="4392488" cy="134076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2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B31A7F-589E-4D38-A045-7AD1A9FF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3699D85-319A-4627-B89B-436896B44607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612068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Monatsbericht SARS in ARS</a:t>
            </a:r>
            <a:r>
              <a:rPr lang="de-DE" sz="1800" b="0" dirty="0"/>
              <a:t>- Datenstand 12.04.2022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85E298-82F9-4B44-8F3F-8EC83456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4" y="1248525"/>
            <a:ext cx="8326742" cy="47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Bildschirmpräsentation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PowerPoint-Präsentation</vt:lpstr>
      <vt:lpstr>Wo wird getestet (SARS in ARS) - Datenstand 26.04.2022</vt:lpstr>
      <vt:lpstr>Datenstand 26.04.2022  Anzahl der Testungen pro 100.000 Einwohner nach Altersgruppe und Woche 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463</cp:revision>
  <dcterms:created xsi:type="dcterms:W3CDTF">2020-01-21T10:42:53Z</dcterms:created>
  <dcterms:modified xsi:type="dcterms:W3CDTF">2022-04-27T08:29:41Z</dcterms:modified>
</cp:coreProperties>
</file>