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1" r:id="rId2"/>
    <p:sldId id="769" r:id="rId3"/>
    <p:sldId id="778" r:id="rId4"/>
    <p:sldId id="756" r:id="rId5"/>
    <p:sldId id="757" r:id="rId6"/>
    <p:sldId id="780" r:id="rId7"/>
    <p:sldId id="777" r:id="rId8"/>
    <p:sldId id="775" r:id="rId9"/>
    <p:sldId id="779" r:id="rId10"/>
    <p:sldId id="776" r:id="rId11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18" d="100"/>
          <a:sy n="118" d="100"/>
        </p:scale>
        <p:origin x="96" y="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27.04.2022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27.04.2022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20.04.2022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27. April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89DDD5-AD33-4CC3-AAD4-1593A71B73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46898A-0C90-496C-B81E-16F039826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04D845-7065-4D60-9AC8-A9D95B50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4070052-8137-4C85-82E9-A110E5C05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19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27.04.2022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3CB4FA-40AE-4670-A1D9-A2776CAD3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84" y="870823"/>
            <a:ext cx="5648240" cy="36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670BC72-5D5C-484A-A149-C2CA3BF281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1ACEE4-8DD6-47F9-A15D-578120BE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29AE7E5-892B-42F3-AB5C-FE01BD5A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SARS-CoV-2-Meldungen an die Gesundheitsämter und COVID-19-Fälle am RKI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4E56F2-9B27-4243-8EF9-C2B6B894C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6" y="1421991"/>
            <a:ext cx="7885785" cy="372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27.04.2022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865635-DCD8-417A-ACDE-8E5DF6B3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15" y="781891"/>
            <a:ext cx="7228970" cy="395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27.04.2022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F6DA41-B3B4-45B0-987C-9A95CEA3FD4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8868" y="749524"/>
            <a:ext cx="5826264" cy="4065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16EB627-9C9E-4191-A6C4-9DD31C3301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B2D815-3162-453C-9B50-495CADA7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64A151B-EE8B-4F0B-A830-7F699418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6FD980A-04AC-4A3C-ABB7-BA380ECD4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700"/>
            <a:ext cx="9144000" cy="442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01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2A39AC0-B025-4E50-BBD0-E5AE554982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31A7C1-22E5-44F6-B68B-516587353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FA0CBB9-77DE-48AB-BEBB-82C1D9DADF1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38405"/>
            <a:ext cx="8121974" cy="3866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DDD1E20-E437-40D4-95A2-0FD09FF08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B4B6D05-E631-442A-8A4D-DA50C8065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20.04.2022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BAA8796-C906-43AE-B417-3800B8F2E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7-Tage-Inzidenz nach Altersgruppe und Meldedatum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810ED81-7E1A-4E13-9825-791E11EE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6593"/>
            <a:ext cx="7516368" cy="38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47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27.04.2022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8A210EB-DB52-409A-8AB4-08E4CD7CDE7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3805" y="1352695"/>
            <a:ext cx="6457445" cy="33568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0403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Bildschirmpräsentation (16:9)</PresentationFormat>
  <Paragraphs>23</Paragraphs>
  <Slides>10</Slides>
  <Notes>3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SARS-CoV-2-Meldungen an die Gesundheitsämter und COVID-19-Fälle am RKI</vt:lpstr>
      <vt:lpstr>Verlauf der 7-Tage-Inzidenz der Bundesländer</vt:lpstr>
      <vt:lpstr>Geografische Verteilung 7-Tage-Inzidenz nach Landkreis</vt:lpstr>
      <vt:lpstr>PowerPoint-Präsentation</vt:lpstr>
      <vt:lpstr>PowerPoint-Präsentation</vt:lpstr>
      <vt:lpstr>7-Tage-Inzidenz nach Altersgruppe und Meldedatum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Abu Sin, Muna</cp:lastModifiedBy>
  <cp:revision>646</cp:revision>
  <dcterms:created xsi:type="dcterms:W3CDTF">2015-11-02T12:29:13Z</dcterms:created>
  <dcterms:modified xsi:type="dcterms:W3CDTF">2022-04-27T09:01:31Z</dcterms:modified>
</cp:coreProperties>
</file>