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69" r:id="rId3"/>
    <p:sldId id="778" r:id="rId4"/>
    <p:sldId id="756" r:id="rId5"/>
    <p:sldId id="757" r:id="rId6"/>
    <p:sldId id="775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034" autoAdjust="0"/>
  </p:normalViewPr>
  <p:slideViewPr>
    <p:cSldViewPr snapToGrid="0" snapToObjects="1">
      <p:cViewPr varScale="1">
        <p:scale>
          <a:sx n="115" d="100"/>
          <a:sy n="115" d="100"/>
        </p:scale>
        <p:origin x="19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2. Mai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CE1A11-1AB4-4400-8685-8BE567777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05" y="569463"/>
            <a:ext cx="6496112" cy="41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1DC2C59-28B7-498D-9F52-0B8AB080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" y="1236197"/>
            <a:ext cx="8279476" cy="3907303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1ACEE4-8DD6-47F9-A15D-578120BE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9AE7E5-892B-42F3-AB5C-FE01BD5A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SARS-CoV-2-Meldungen an die Gesundheitsämter und COVID-19-Fälle am RKI</a:t>
            </a:r>
          </a:p>
        </p:txBody>
      </p:sp>
    </p:spTree>
    <p:extLst>
      <p:ext uri="{BB962C8B-B14F-4D97-AF65-F5344CB8AC3E}">
        <p14:creationId xmlns:p14="http://schemas.microsoft.com/office/powerpoint/2010/main" val="178894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2F7B2B-D01A-462C-A5D2-8A1C4AE8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2" y="663652"/>
            <a:ext cx="7506393" cy="41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7E469A-14DE-4F9D-BE72-548F3F5A6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828" y="773084"/>
            <a:ext cx="6180262" cy="43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DD1E20-E437-40D4-95A2-0FD09FF08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4B6D05-E631-442A-8A4D-DA50C806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02.05.2022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BAA8796-C906-43AE-B417-3800B8F2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Meldedatum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9F61FC-A24A-4420-8736-27FE58879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1294980"/>
            <a:ext cx="7481454" cy="38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Bildschirmpräsentation (16:9)</PresentationFormat>
  <Paragraphs>18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SARS-CoV-2-Meldungen an die Gesundheitsämter und COVID-19-Fälle am RKI</vt:lpstr>
      <vt:lpstr>Verlauf der 7-Tage-Inzidenz der Bundesländer</vt:lpstr>
      <vt:lpstr>Geografische Verteilung 7-Tage-Inzidenz nach Landkreis</vt:lpstr>
      <vt:lpstr>7-Tage-Inzidenz nach Altersgruppe und Meldedatum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649</cp:revision>
  <dcterms:created xsi:type="dcterms:W3CDTF">2015-11-02T12:29:13Z</dcterms:created>
  <dcterms:modified xsi:type="dcterms:W3CDTF">2022-05-02T10:46:32Z</dcterms:modified>
</cp:coreProperties>
</file>