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69" r:id="rId3"/>
    <p:sldId id="756" r:id="rId4"/>
    <p:sldId id="757" r:id="rId5"/>
    <p:sldId id="777" r:id="rId6"/>
    <p:sldId id="779" r:id="rId7"/>
    <p:sldId id="781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>
        <p:scale>
          <a:sx n="130" d="100"/>
          <a:sy n="130" d="100"/>
        </p:scale>
        <p:origin x="738" y="-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04. Mai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04.05.2022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35D68E85-2E88-4B45-B3E7-0B88C0409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872680"/>
              </p:ext>
            </p:extLst>
          </p:nvPr>
        </p:nvGraphicFramePr>
        <p:xfrm>
          <a:off x="963387" y="698954"/>
          <a:ext cx="6564086" cy="4315055"/>
        </p:xfrm>
        <a:graphic>
          <a:graphicData uri="http://schemas.openxmlformats.org/drawingml/2006/table">
            <a:tbl>
              <a:tblPr firstRow="1" firstCol="1" bandRow="1"/>
              <a:tblGrid>
                <a:gridCol w="799047">
                  <a:extLst>
                    <a:ext uri="{9D8B030D-6E8A-4147-A177-3AD203B41FA5}">
                      <a16:colId xmlns:a16="http://schemas.microsoft.com/office/drawing/2014/main" val="1612865094"/>
                    </a:ext>
                  </a:extLst>
                </a:gridCol>
                <a:gridCol w="799047">
                  <a:extLst>
                    <a:ext uri="{9D8B030D-6E8A-4147-A177-3AD203B41FA5}">
                      <a16:colId xmlns:a16="http://schemas.microsoft.com/office/drawing/2014/main" val="1152616090"/>
                    </a:ext>
                  </a:extLst>
                </a:gridCol>
                <a:gridCol w="134260">
                  <a:extLst>
                    <a:ext uri="{9D8B030D-6E8A-4147-A177-3AD203B41FA5}">
                      <a16:colId xmlns:a16="http://schemas.microsoft.com/office/drawing/2014/main" val="2726571191"/>
                    </a:ext>
                  </a:extLst>
                </a:gridCol>
                <a:gridCol w="798421">
                  <a:extLst>
                    <a:ext uri="{9D8B030D-6E8A-4147-A177-3AD203B41FA5}">
                      <a16:colId xmlns:a16="http://schemas.microsoft.com/office/drawing/2014/main" val="7829355"/>
                    </a:ext>
                  </a:extLst>
                </a:gridCol>
                <a:gridCol w="976892">
                  <a:extLst>
                    <a:ext uri="{9D8B030D-6E8A-4147-A177-3AD203B41FA5}">
                      <a16:colId xmlns:a16="http://schemas.microsoft.com/office/drawing/2014/main" val="188718366"/>
                    </a:ext>
                  </a:extLst>
                </a:gridCol>
                <a:gridCol w="134260">
                  <a:extLst>
                    <a:ext uri="{9D8B030D-6E8A-4147-A177-3AD203B41FA5}">
                      <a16:colId xmlns:a16="http://schemas.microsoft.com/office/drawing/2014/main" val="4091573738"/>
                    </a:ext>
                  </a:extLst>
                </a:gridCol>
                <a:gridCol w="1331955">
                  <a:extLst>
                    <a:ext uri="{9D8B030D-6E8A-4147-A177-3AD203B41FA5}">
                      <a16:colId xmlns:a16="http://schemas.microsoft.com/office/drawing/2014/main" val="3324962814"/>
                    </a:ext>
                  </a:extLst>
                </a:gridCol>
                <a:gridCol w="134260">
                  <a:extLst>
                    <a:ext uri="{9D8B030D-6E8A-4147-A177-3AD203B41FA5}">
                      <a16:colId xmlns:a16="http://schemas.microsoft.com/office/drawing/2014/main" val="3936914351"/>
                    </a:ext>
                  </a:extLst>
                </a:gridCol>
                <a:gridCol w="1455944">
                  <a:extLst>
                    <a:ext uri="{9D8B030D-6E8A-4147-A177-3AD203B41FA5}">
                      <a16:colId xmlns:a16="http://schemas.microsoft.com/office/drawing/2014/main" val="1107299917"/>
                    </a:ext>
                  </a:extLst>
                </a:gridCol>
              </a:tblGrid>
              <a:tr h="29265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03.05.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04.05.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503195"/>
                  </a:ext>
                </a:extLst>
              </a:tr>
              <a:tr h="517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606034"/>
                  </a:ext>
                </a:extLst>
              </a:tr>
              <a:tr h="146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+106.631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-76.300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591,8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-44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+2.805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48971"/>
                  </a:ext>
                </a:extLst>
              </a:tr>
              <a:tr h="256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(25.033.970)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2.056.700]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[1.279]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+5.657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52907"/>
                  </a:ext>
                </a:extLst>
              </a:tr>
              <a:tr h="1522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+18.865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560612"/>
                  </a:ext>
                </a:extLst>
              </a:tr>
              <a:tr h="691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911224"/>
                  </a:ext>
                </a:extLst>
              </a:tr>
              <a:tr h="88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+1.406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+182.700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4,18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5,8 %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64.503.837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677457"/>
                  </a:ext>
                </a:extLst>
              </a:tr>
              <a:tr h="256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(535.460)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22.841.300)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[278/411]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63.020.821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203392"/>
                  </a:ext>
                </a:extLst>
              </a:tr>
              <a:tr h="88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49.350.476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4504338"/>
                  </a:ext>
                </a:extLst>
              </a:tr>
              <a:tr h="6918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853055"/>
                  </a:ext>
                </a:extLst>
              </a:tr>
              <a:tr h="888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+241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10,13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+157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77,6 %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5043588"/>
                  </a:ext>
                </a:extLst>
              </a:tr>
              <a:tr h="888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(135.942)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[19/411]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75,8 %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8368610"/>
                  </a:ext>
                </a:extLst>
              </a:tr>
              <a:tr h="1537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59,3 %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451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04.05.2022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0E701A-DABC-4E4B-AEA2-7EBD519C7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30" y="952115"/>
            <a:ext cx="6830632" cy="373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04.05.2022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A894B3-5C22-49A7-913C-373FD770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36" y="786795"/>
            <a:ext cx="5628831" cy="39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04.05.2022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451936-2AFF-4874-932A-FA0805CA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91" y="567164"/>
            <a:ext cx="8018342" cy="40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04.05.2022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1CB51D4-3C81-47F8-8D60-ECFF96A1B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25" y="1352695"/>
            <a:ext cx="6681795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47BF504-B9CD-4135-B35F-3FD6C5E980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3B047B-267D-4276-91B7-A0B0937C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8EFD41-45B2-4F0A-8C77-FFCE0DBC8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</Words>
  <Application>Microsoft Office PowerPoint</Application>
  <PresentationFormat>Bildschirmpräsentation (16:9)</PresentationFormat>
  <Paragraphs>139</Paragraphs>
  <Slides>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652</cp:revision>
  <dcterms:created xsi:type="dcterms:W3CDTF">2015-11-02T12:29:13Z</dcterms:created>
  <dcterms:modified xsi:type="dcterms:W3CDTF">2022-05-04T09:01:12Z</dcterms:modified>
</cp:coreProperties>
</file>