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7" r:id="rId3"/>
    <p:sldId id="269" r:id="rId4"/>
    <p:sldId id="331" r:id="rId5"/>
    <p:sldId id="330" r:id="rId6"/>
    <p:sldId id="323" r:id="rId7"/>
    <p:sldId id="33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79401" autoAdjust="0"/>
  </p:normalViewPr>
  <p:slideViewPr>
    <p:cSldViewPr>
      <p:cViewPr varScale="1">
        <p:scale>
          <a:sx n="60" d="100"/>
          <a:sy n="60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Bitte besprechen, wie die Kapazitäten (unvollständig alle 2 Wochen, da keine Übermittlung über ALM) dargestellt werden sollen und wie im Wochenbericht formulieren.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Überlegen, ob die Folie zukünftig noch gezeigt werden muss (kann bei Bedarf </a:t>
            </a:r>
            <a:r>
              <a:rPr lang="de-DE"/>
              <a:t>wieder aktiviert werden).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5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8357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5349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9011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0200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355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765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63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45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005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C460EA-9205-4954-8A5D-42ACF36B08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645"/>
            <a:ext cx="9144000" cy="4419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05C79C1-8689-460E-A8CE-58DE2FB69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538" y="5019282"/>
            <a:ext cx="61817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Laborauslastung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00A5218-8877-4BB6-821A-F72CDBDFB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25515"/>
              </p:ext>
            </p:extLst>
          </p:nvPr>
        </p:nvGraphicFramePr>
        <p:xfrm>
          <a:off x="1763688" y="1484784"/>
          <a:ext cx="5877272" cy="470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Acrobat Document" r:id="rId4" imgW="6858000" imgH="5486400" progId="AcroExch.Document.2017">
                  <p:embed/>
                </p:oleObj>
              </mc:Choice>
              <mc:Fallback>
                <p:oleObj name="Acrobat Document" r:id="rId4" imgW="6858000" imgH="5486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88" y="1484784"/>
                        <a:ext cx="5877272" cy="4701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78AE787-27F5-4EA0-9EFF-C5FC287E6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895748"/>
              </p:ext>
            </p:extLst>
          </p:nvPr>
        </p:nvGraphicFramePr>
        <p:xfrm>
          <a:off x="1143000" y="1187624"/>
          <a:ext cx="6858000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Acrobat Document" r:id="rId6" imgW="6858360" imgH="5477400" progId="AcroExch.Document.2017">
                  <p:embed/>
                </p:oleObj>
              </mc:Choice>
              <mc:Fallback>
                <p:oleObj name="Acrobat Document" r:id="rId6" imgW="6858360" imgH="5477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1187624"/>
                        <a:ext cx="6858000" cy="547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43CEFDC-9F2D-4B05-8691-131E11F076BB}"/>
              </a:ext>
            </a:extLst>
          </p:cNvPr>
          <p:cNvSpPr/>
          <p:nvPr/>
        </p:nvSpPr>
        <p:spPr>
          <a:xfrm>
            <a:off x="4958928" y="4256489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259A908-85C1-4BA3-8669-731576A21686}"/>
              </a:ext>
            </a:extLst>
          </p:cNvPr>
          <p:cNvSpPr/>
          <p:nvPr/>
        </p:nvSpPr>
        <p:spPr>
          <a:xfrm>
            <a:off x="4958928" y="5055545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72E3C59-6FD1-4F1B-8DDB-E8D03B01B0DC}"/>
              </a:ext>
            </a:extLst>
          </p:cNvPr>
          <p:cNvSpPr/>
          <p:nvPr/>
        </p:nvSpPr>
        <p:spPr>
          <a:xfrm>
            <a:off x="7674834" y="418737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7135B7F-9ED5-42D7-93CD-ACB1E0539226}"/>
              </a:ext>
            </a:extLst>
          </p:cNvPr>
          <p:cNvSpPr/>
          <p:nvPr/>
        </p:nvSpPr>
        <p:spPr>
          <a:xfrm>
            <a:off x="7683058" y="590300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4F39983-85D3-41C4-A0B0-EC7805EBEB7F}"/>
              </a:ext>
            </a:extLst>
          </p:cNvPr>
          <p:cNvSpPr/>
          <p:nvPr/>
        </p:nvSpPr>
        <p:spPr>
          <a:xfrm>
            <a:off x="4283968" y="590300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B5D3047-0612-4914-BC44-73FB03D7D4F5}"/>
              </a:ext>
            </a:extLst>
          </p:cNvPr>
          <p:cNvSpPr/>
          <p:nvPr/>
        </p:nvSpPr>
        <p:spPr>
          <a:xfrm>
            <a:off x="6496901" y="5037605"/>
            <a:ext cx="504056" cy="44599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5643004" y="1048375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03.05.2022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4863C6-DF7D-4881-93F2-07DBC9AC0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2" y="0"/>
            <a:ext cx="5397719" cy="3429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3C3619A-B397-44AF-9CE0-D89015228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354440"/>
            <a:ext cx="5541660" cy="350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03.05.2022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E30E328-7B21-4685-A6F5-881723614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176975"/>
            <a:ext cx="3456384" cy="216826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6A81ED6-EF4C-45F9-AABF-08F981171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744725"/>
            <a:ext cx="5004048" cy="318035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93968BE-27AC-4BF7-8D0B-D1F8A7013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2" y="408175"/>
            <a:ext cx="5394424" cy="337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/>
              <a:t> 03.05.2022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32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383791" y="5333491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A455D04-6535-4214-976A-004BDC9614EE}"/>
              </a:ext>
            </a:extLst>
          </p:cNvPr>
          <p:cNvSpPr/>
          <p:nvPr/>
        </p:nvSpPr>
        <p:spPr>
          <a:xfrm>
            <a:off x="8235409" y="5979756"/>
            <a:ext cx="408649" cy="4253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8E3B65-A4A9-4CAB-AD14-115E12AA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798" y="-1"/>
            <a:ext cx="4704797" cy="29816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02CD267-CF94-4494-A34D-F15A86FBB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1" y="1817950"/>
            <a:ext cx="4404847" cy="275545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8E6303D-3AE1-4086-AA93-0F3CFA873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896" y="3876381"/>
            <a:ext cx="4791699" cy="29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8F1DFE1-A0EC-49EC-8282-C93F6731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F4E8C5-C264-4648-A0FE-C66FCBC3EC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054E38-5B68-4356-988D-684E427B7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2784"/>
            <a:ext cx="9144000" cy="5562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0EDEB8D-610D-40AE-A207-1CE190DE5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7925"/>
            <a:ext cx="3168352" cy="122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1624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Bildschirmpräsentation (4:3)</PresentationFormat>
  <Paragraphs>16</Paragraphs>
  <Slides>6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Larissa</vt:lpstr>
      <vt:lpstr>Office-Design</vt:lpstr>
      <vt:lpstr>Acrobat Document</vt:lpstr>
      <vt:lpstr>Testanzahl und –Kapazität</vt:lpstr>
      <vt:lpstr>Laborauslastung (nach Laborstandort)</vt:lpstr>
      <vt:lpstr>PowerPoint-Präsentation</vt:lpstr>
      <vt:lpstr>Wo wird getestet (SARS in ARS) - Datenstand 03.05.2022</vt:lpstr>
      <vt:lpstr>Datenstand 03.05.2022  Anzahl der Testungen pro 100.000 Einwohner nach Altersgruppe und Woche 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Eckmanns, Tim</cp:lastModifiedBy>
  <cp:revision>317</cp:revision>
  <dcterms:created xsi:type="dcterms:W3CDTF">2020-11-18T09:03:03Z</dcterms:created>
  <dcterms:modified xsi:type="dcterms:W3CDTF">2022-05-04T09:12:09Z</dcterms:modified>
</cp:coreProperties>
</file>