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2BB4D-4EB1-4CC3-8D7B-B56460712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614DB7-2BEE-40E9-9C66-9538D1E9E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8B32E6-26EB-4392-80BD-18382A6C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FA09DB-FEAD-4D69-BD70-C370FF102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1E4908-935B-4439-9B25-2289AFC33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34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739872-F822-41AA-B8F9-F6A1C1D62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76C379B-3AE7-4944-86B4-7BFD2E1F5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A21FD3-5734-41AC-8827-8C6AA2CD8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A34FB1-F565-4015-8CA7-6082986A8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A19167-1C3D-492B-8882-B353AA4BE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954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FDECFBE-4725-43C0-A249-2BFEAA965F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19C39D8-FD0F-4BB4-9C86-0D18E9D85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58B8BE-6423-4513-AA12-78F6BE5F6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AB0985-8CD3-4F49-8E45-A3D7E18E8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78D243-1F08-49CE-A3B8-4D43CD68B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38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95D21-EC7F-4DC7-A9FA-540FB0DFD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71CC01-F299-4285-81BB-64240E53A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FAC4FE-BD56-4005-A2AB-E0E1A02DA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0FBCC-F276-4B1E-89CA-6B8325E21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BA56C2-D873-484F-A2D9-CAF4E3CD8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730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06EF76-A8EB-4D19-A266-3B866007C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ADD8F3-BFBE-4D21-B522-C14D90FEB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BFDAB4-133C-4DEE-8C31-1C0F33B18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DDABB8-4936-4A80-83B0-8FEF6DEB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BBBCA1-648D-4975-A635-3C2BC4E4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075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AA16D-96E3-4F12-B4A5-95357583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367E9F-A81F-47C8-A3AF-EAA96A83E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608F0F-E1A3-4966-97B8-05F6F8B71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806E21-7DC7-4799-8982-DCFD79042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14576A-5D20-4D46-99F4-A9F3FFAEC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13C9E9-4EBF-45B3-B152-90943DDEB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9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A806BA-4E4A-4795-9C7D-E38361886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F80494-9477-468E-9D06-2E27A1455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98533E6-486D-4C61-A48C-C8D78A356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5A9B897-9727-4645-82C5-07AF48577C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6FABCC4-7DE1-4036-8A6F-1A8F2AEB8D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AFB4502-46AF-40F8-A2B5-E1DF293E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3BDC85D-E1FA-40FC-A86D-1D8CE700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C050390-6A3E-4B2E-A53E-0058F4105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54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6A8D61-C395-4078-8D2D-650F745A8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E4F11C1-D7BF-4F89-B992-925BB98A3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99181A-E1D8-426E-A814-C3CC194DF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913A3-C35A-44A8-90D2-BFDD7F877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61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36E7ADA-0AB0-4F9E-B733-5AAB135AD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CD4E9D5-E8AA-479F-AEF3-6E8A8C7D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A01B93-4132-4374-9525-9C6B9D3A4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581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382C1-0744-48E8-9E5E-44BFF69F2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C7B000-2186-401D-BE2F-D28E1E4E2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BC2F535-E64A-43DE-9F5F-256BB5F9B6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945B6F-A133-4C23-869D-B48FAA3A4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5FB6AD-8CF0-47A5-A677-E89DE3973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F1AF2A-E68B-439E-A46E-12337E9E4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19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95657-8B53-4BCD-AB6B-7EDC4C6FE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92CE891-D8BA-450A-B91D-823F6E9B83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BBF42A-7521-4981-98AD-F2DD65D58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975C2B-D7CF-4955-A476-4A3415A86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EF0114-46B3-461A-BB1E-16E88395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DF6E6D-8417-4A9B-9BDB-B2CCB877E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89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B77BDF-E539-4417-BE0F-D0ED0ED13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38C255-AB45-492F-9471-5B25BEB52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C7D93A-D480-44EA-8CEA-40A70A6E69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D50D6-0BFE-4BE5-BA4C-8A46465C91DB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DA277C-E138-4152-B54F-B04375021E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103B6B-0B74-4472-8DC9-90443691F1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C2DA5-BBC4-4A22-BAB2-40D2114932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47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10CD12-02CE-4A1D-860A-0EA8E62E10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Vergleich VE </a:t>
            </a:r>
            <a:r>
              <a:rPr lang="de-DE" dirty="0" err="1"/>
              <a:t>Sormas</a:t>
            </a:r>
            <a:r>
              <a:rPr lang="de-DE" dirty="0"/>
              <a:t>/nicht-</a:t>
            </a:r>
            <a:r>
              <a:rPr lang="de-DE" dirty="0" err="1"/>
              <a:t>Sormas</a:t>
            </a:r>
            <a:r>
              <a:rPr lang="de-DE" dirty="0"/>
              <a:t>-Fälle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87AA169-84BE-404C-A43D-1B901C9F07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09.05.2022</a:t>
            </a:r>
          </a:p>
        </p:txBody>
      </p:sp>
    </p:spTree>
    <p:extLst>
      <p:ext uri="{BB962C8B-B14F-4D97-AF65-F5344CB8AC3E}">
        <p14:creationId xmlns:p14="http://schemas.microsoft.com/office/powerpoint/2010/main" val="124444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FBB36-ABDF-4FAD-B0BF-380BD394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Bisherige Darstellung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38D6FF21-98A9-48D8-BFEA-A20EAB7A3B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4085" y="1591439"/>
            <a:ext cx="6705736" cy="499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023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D7B11D-3AA8-4DD3-A864-BB84FEB8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Vergleich zw. Auswertung nur mit </a:t>
            </a:r>
            <a:r>
              <a:rPr lang="de-DE" dirty="0" err="1"/>
              <a:t>Sormas</a:t>
            </a:r>
            <a:r>
              <a:rPr lang="de-DE" dirty="0"/>
              <a:t> übermittelter Fälle (links) und nur mit anderen Softwares übermittelter Fälle (rechts)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3C305793-3CED-402B-A79C-8596848319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2099932"/>
            <a:ext cx="5078408" cy="378594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4B066B94-46C6-453D-AB34-E179E48C4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254" y="2099932"/>
            <a:ext cx="5327181" cy="378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559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E12FD310-4741-4943-AC1E-E411309B0D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365" y="2340529"/>
            <a:ext cx="11823269" cy="3187142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DC3464E0-3535-4DA1-9E00-8FEDD7FEA40C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/>
              <a:t>VE berechnet mit </a:t>
            </a:r>
            <a:br>
              <a:rPr lang="de-DE" sz="2400" dirty="0"/>
            </a:br>
            <a:r>
              <a:rPr lang="de-DE" sz="2400" dirty="0">
                <a:solidFill>
                  <a:schemeClr val="accent1"/>
                </a:solidFill>
              </a:rPr>
              <a:t>allen Fällen (blau)/</a:t>
            </a:r>
            <a:br>
              <a:rPr lang="de-DE" sz="2400" dirty="0"/>
            </a:br>
            <a:r>
              <a:rPr lang="de-DE" sz="2400" dirty="0">
                <a:solidFill>
                  <a:srgbClr val="00B050"/>
                </a:solidFill>
              </a:rPr>
              <a:t>nur mit SORMAS übermittelten Fällen (grün)/</a:t>
            </a:r>
            <a:br>
              <a:rPr lang="de-DE" sz="2400" dirty="0"/>
            </a:br>
            <a:r>
              <a:rPr lang="de-DE" sz="2400" dirty="0">
                <a:solidFill>
                  <a:schemeClr val="accent2"/>
                </a:solidFill>
              </a:rPr>
              <a:t>mit anderen Softwares übermittelten Fällen (orange)</a:t>
            </a:r>
          </a:p>
        </p:txBody>
      </p:sp>
    </p:spTree>
    <p:extLst>
      <p:ext uri="{BB962C8B-B14F-4D97-AF65-F5344CB8AC3E}">
        <p14:creationId xmlns:p14="http://schemas.microsoft.com/office/powerpoint/2010/main" val="1844962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Breitbild</PresentationFormat>
  <Paragraphs>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Vergleich VE Sormas/nicht-Sormas-Fälle</vt:lpstr>
      <vt:lpstr>Bisherige Darstellung</vt:lpstr>
      <vt:lpstr>Vergleich zw. Auswertung nur mit Sormas übermittelter Fälle (links) und nur mit anderen Softwares übermittelter Fälle (rechts)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VE Sormas/nicht-Sormas-Fälle</dc:title>
  <dc:creator>Schönfeld, Viktoria</dc:creator>
  <cp:lastModifiedBy>Schönfeld, Viktoria</cp:lastModifiedBy>
  <cp:revision>7</cp:revision>
  <dcterms:created xsi:type="dcterms:W3CDTF">2022-05-04T17:24:40Z</dcterms:created>
  <dcterms:modified xsi:type="dcterms:W3CDTF">2022-05-09T11:21:16Z</dcterms:modified>
</cp:coreProperties>
</file>