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769" r:id="rId3"/>
    <p:sldId id="756" r:id="rId4"/>
    <p:sldId id="757" r:id="rId5"/>
    <p:sldId id="781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034" autoAdjust="0"/>
  </p:normalViewPr>
  <p:slideViewPr>
    <p:cSldViewPr snapToGrid="0" snapToObjects="1">
      <p:cViewPr varScale="1">
        <p:scale>
          <a:sx n="115" d="100"/>
          <a:sy n="115" d="100"/>
        </p:scale>
        <p:origin x="121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7TageInz_BL_Meldedatum_LB.png,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09. Mai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5FF20E-3C49-4B33-884A-AFFFE47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08" y="739834"/>
            <a:ext cx="6777517" cy="44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BC77C2-E142-4BF8-BB83-8C4A5F0E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778639"/>
            <a:ext cx="7368407" cy="40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A870D9-A3BF-4F55-8B91-F912214C7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077" y="661268"/>
            <a:ext cx="6338381" cy="44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47BF504-B9CD-4135-B35F-3FD6C5E98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2A51E5-0AF4-4697-AEAC-73B1E6AF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09.05.2022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3B047B-267D-4276-91B7-A0B0937C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Datum </a:t>
            </a:r>
            <a:r>
              <a:rPr lang="de-DE"/>
              <a:t>und Altersgruppe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3DCE1B-A2DA-4E71-86BC-CD446BD9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6423"/>
            <a:ext cx="7258022" cy="3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6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Bildschirmpräsentation (16:9)</PresentationFormat>
  <Paragraphs>16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Datum und Altersgruppe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655</cp:revision>
  <dcterms:created xsi:type="dcterms:W3CDTF">2015-11-02T12:29:13Z</dcterms:created>
  <dcterms:modified xsi:type="dcterms:W3CDTF">2022-05-09T10:56:54Z</dcterms:modified>
</cp:coreProperties>
</file>