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27" r:id="rId2"/>
    <p:sldId id="814" r:id="rId3"/>
    <p:sldId id="825" r:id="rId4"/>
    <p:sldId id="816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3567" autoAdjust="0"/>
  </p:normalViewPr>
  <p:slideViewPr>
    <p:cSldViewPr snapToGrid="0" snapToObjects="1">
      <p:cViewPr varScale="1">
        <p:scale>
          <a:sx n="107" d="100"/>
          <a:sy n="107" d="100"/>
        </p:scale>
        <p:origin x="1020" y="9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-17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1-022-01855-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Presseemail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10.05.2022 15:30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Preis der Null-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-Strategie in China ist hoch: Chaos und Unruhe durch wochenlange Lockdowns. Lieferketten sind unterbrochen. Betriebe stehen still. Trotzdem kriegt das Land die Omikron-Ausbrüche kaum noch in den Griff. Wie kann es sich aus dem Dilemma befreien?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Shanghai (dpa) -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vollständige Aufhebung der Null-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-Strategie in China würde nach Schätzungen chinesischer Wissenschaftler eine "Tsunami"-Welle von Infektionen mit 1,55 Millionen Toten auslösen.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ihrer Studie im Wissenschaftsmagazin "Nature Medicine" könnte es innerhalb von sechs Monaten 112 Millionen symptomatische Ansteckungen geben. Die Intensivstationen würden überrollt: Der Bedarf wäre 15,6 Mal höher als die Kapazität. Obwohl 91 Prozent des Milliardenvolkes geimpft und 53 Prozent auch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geboostert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seien, könnten Ausbrüche nicht verhindert werden.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schlimmsten Fall hätte die sehr ansteckende Omikron-Variante das Potenzial, zu 5,1 Millionen Einlieferungen in Krankenhäuser zu führen. 2,7 Millionen Patienten kämen dann auf Intensivstationen, schreiben die Autoren um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Hongjie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vor allem an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-Universität in Shanghai, aber auch in den USA forschen. Wegen der Altersunterschiede in Chinas Impfabdeckung wären die meisten Toten ungeimpfte Menschen über 60 Jahre.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(http://dpaq.de/VYX0M) Artikel Nature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Modeling transmission of SARS-CoV-2 Omicron in China, DOI 10.1038/s41591-022-01855-7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https://www.nature.com/articles/s41591-022-01855-7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05/11/2022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05/11/2022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05/11/2022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05/11/2022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05/11/2022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05/11/2022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05/11/2022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05/11/2022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05/11/2022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05/11/2022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515.748.861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lang="de-DE" sz="2000" b="1" dirty="0">
                <a:solidFill>
                  <a:srgbClr val="00B050"/>
                </a:solidFill>
                <a:latin typeface="Calibri"/>
              </a:rPr>
              <a:t>6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6.255.835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1,2%)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16736"/>
              </p:ext>
            </p:extLst>
          </p:nvPr>
        </p:nvGraphicFramePr>
        <p:xfrm>
          <a:off x="601884" y="1581640"/>
          <a:ext cx="10822976" cy="4956629"/>
        </p:xfrm>
        <a:graphic>
          <a:graphicData uri="http://schemas.openxmlformats.org/drawingml/2006/table">
            <a:tbl>
              <a:tblPr firstRow="1" firstCol="1" bandRow="1"/>
              <a:tblGrid>
                <a:gridCol w="218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6.282.370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478.506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25.406.868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435.407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81.021.753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400.334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16.816.419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292.560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Südkorea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17.614.895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268.168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28.116.331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250.522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1.377.646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250.145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8.133.197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208.067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12.009.059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112.907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30.564.536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110.037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10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10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.05.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87C5398-A7D7-4FA3-A249-CC1A9E3A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640" y="2617370"/>
            <a:ext cx="5845493" cy="41902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F8FA25-8201-45EF-AD2D-0695E334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5" y="737172"/>
            <a:ext cx="8292424" cy="2255539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3"/>
            <a:ext cx="5997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11.05.2022, Datenstand 10.05.2022; Karte </a:t>
            </a:r>
            <a:r>
              <a:rPr lang="de-DE" sz="1200" dirty="0"/>
              <a:t>WHO, 10.05.2022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86645" y="4257549"/>
            <a:ext cx="6021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C391FC-705E-4CA8-945A-EE745FA8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0383"/>
            <a:ext cx="5596413" cy="57460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2480C1D-5531-4B68-9CBF-6615B4B2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5" y="1089208"/>
            <a:ext cx="5526261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30573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10.05.2022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26.04.2022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141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</vt:lpstr>
      <vt:lpstr>7-Tages-Inzidenz pro 100.000 Einwohner in Europa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780</cp:revision>
  <dcterms:created xsi:type="dcterms:W3CDTF">2015-11-02T12:29:13Z</dcterms:created>
  <dcterms:modified xsi:type="dcterms:W3CDTF">2022-05-11T08:51:32Z</dcterms:modified>
</cp:coreProperties>
</file>