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79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13" d="100"/>
          <a:sy n="113" d="100"/>
        </p:scale>
        <p:origin x="57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kreis-sim.de/Aktuelles/Pressemitteilungen/Das-Kreisgesundheitsamt-hat-Altf%C3%A4lle-nacherfasst-Es-gibt-keine-besonders-erh%C3%B6hte-Infektionslage.php?object=tx,3347.5.1&amp;ModID=7&amp;FID=3347.872.1&amp;NavID=2554.16&amp;La=1&amp;kat=8.4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11. Mai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 descr="Lagebericht_RKI_11-05-2022.docx - Word">
            <a:extLst>
              <a:ext uri="{FF2B5EF4-FFF2-40B4-BE49-F238E27FC236}">
                <a16:creationId xmlns:a16="http://schemas.microsoft.com/office/drawing/2014/main" id="{FAF33E05-6FD3-4769-ACAD-D801F8FFE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0" t="28357" r="25840" b="16056"/>
          <a:stretch/>
        </p:blipFill>
        <p:spPr>
          <a:xfrm>
            <a:off x="1726387" y="628480"/>
            <a:ext cx="5983833" cy="39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7354EE-2BE9-4E79-A0E2-BD22BC9B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3" y="1083789"/>
            <a:ext cx="6876294" cy="37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1D186A-F76F-4BD9-B2DF-D040B34BA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038" y="929965"/>
            <a:ext cx="5813619" cy="41111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C3956F-9F7D-40C7-B87F-B987F49DE21C}"/>
              </a:ext>
            </a:extLst>
          </p:cNvPr>
          <p:cNvSpPr txBox="1"/>
          <p:nvPr/>
        </p:nvSpPr>
        <p:spPr>
          <a:xfrm>
            <a:off x="7974656" y="2633133"/>
            <a:ext cx="1169343" cy="5232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700" b="1" dirty="0">
                <a:hlinkClick r:id="rId4"/>
              </a:rPr>
              <a:t>„Das Kreisgesundheitsamt hat »Altfälle« nacherfasst - Es gibt keine besonders erhöhte Infektionslage“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18599D5-B2BD-4F1B-86B5-860094C95505}"/>
              </a:ext>
            </a:extLst>
          </p:cNvPr>
          <p:cNvCxnSpPr>
            <a:endCxn id="2" idx="1"/>
          </p:cNvCxnSpPr>
          <p:nvPr/>
        </p:nvCxnSpPr>
        <p:spPr>
          <a:xfrm>
            <a:off x="7848600" y="2819400"/>
            <a:ext cx="126056" cy="7534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5623CC-B8CA-4271-879A-C195043DC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79DEC8-0AE9-4FA1-92E5-F9977103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8" y="1230590"/>
            <a:ext cx="7086279" cy="35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7BF504-B9CD-4135-B35F-3FD6C5E98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3B047B-267D-4276-91B7-A0B0937C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E56082-749F-4106-B42E-698E48E7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Bildschirmpräsentation (16:9)</PresentationFormat>
  <Paragraphs>19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654</cp:revision>
  <dcterms:created xsi:type="dcterms:W3CDTF">2015-11-02T12:29:13Z</dcterms:created>
  <dcterms:modified xsi:type="dcterms:W3CDTF">2022-05-11T08:58:41Z</dcterms:modified>
</cp:coreProperties>
</file>