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7" r:id="rId3"/>
    <p:sldId id="269" r:id="rId4"/>
    <p:sldId id="332" r:id="rId5"/>
    <p:sldId id="333" r:id="rId6"/>
    <p:sldId id="334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79401" autoAdjust="0"/>
  </p:normalViewPr>
  <p:slideViewPr>
    <p:cSldViewPr>
      <p:cViewPr varScale="1">
        <p:scale>
          <a:sx n="54" d="100"/>
          <a:sy n="54" d="100"/>
        </p:scale>
        <p:origin x="18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Bitte besprechen, wie die Kapazitäten (unvollständig alle 2 Wochen, da keine Übermittlung über ALM) dargestellt werden sollen und wie im Wochenbericht formulieren.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Überlegen, ob die Folie zukünftig noch gezeigt werden muss (kann bei Bedarf </a:t>
            </a:r>
            <a:r>
              <a:rPr lang="de-DE"/>
              <a:t>wieder aktiviert werden).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5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8357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5349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9011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20200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355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765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0463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45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10.05.2022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005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C460EA-9205-4954-8A5D-42ACF36B08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645"/>
            <a:ext cx="9144000" cy="4419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05C79C1-8689-460E-A8CE-58DE2FB69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538" y="5019282"/>
            <a:ext cx="61817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D94FD-597F-45BD-83B0-4F3B1B11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/>
              <a:t>Laborauslastung</a:t>
            </a:r>
            <a:br>
              <a:rPr lang="de-DE" dirty="0"/>
            </a:br>
            <a:r>
              <a:rPr lang="de-DE" sz="2200" dirty="0"/>
              <a:t>(nach Laborstandort)</a:t>
            </a:r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00A5218-8877-4BB6-821A-F72CDBDFB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425515"/>
              </p:ext>
            </p:extLst>
          </p:nvPr>
        </p:nvGraphicFramePr>
        <p:xfrm>
          <a:off x="1763688" y="1484784"/>
          <a:ext cx="5877272" cy="4701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8" name="Acrobat Document" r:id="rId4" imgW="6858000" imgH="5486400" progId="AcroExch.Document.2017">
                  <p:embed/>
                </p:oleObj>
              </mc:Choice>
              <mc:Fallback>
                <p:oleObj name="Acrobat Document" r:id="rId4" imgW="6858000" imgH="5486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88" y="1484784"/>
                        <a:ext cx="5877272" cy="4701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78AE787-27F5-4EA0-9EFF-C5FC287E6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895748"/>
              </p:ext>
            </p:extLst>
          </p:nvPr>
        </p:nvGraphicFramePr>
        <p:xfrm>
          <a:off x="1143000" y="1187624"/>
          <a:ext cx="6858000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name="Acrobat Document" r:id="rId6" imgW="6858360" imgH="5477400" progId="AcroExch.Document.2017">
                  <p:embed/>
                </p:oleObj>
              </mc:Choice>
              <mc:Fallback>
                <p:oleObj name="Acrobat Document" r:id="rId6" imgW="6858360" imgH="547740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1187624"/>
                        <a:ext cx="6858000" cy="547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D542B31-6F12-4EA2-A934-A553B66E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92F0783-AC7E-4DBA-A023-7EAAD1340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getestete Personen und </a:t>
            </a:r>
            <a:r>
              <a:rPr lang="de-DE" dirty="0" err="1"/>
              <a:t>Positivenanteil</a:t>
            </a:r>
            <a:r>
              <a:rPr lang="de-DE" dirty="0"/>
              <a:t> nach Altersgruppen – </a:t>
            </a:r>
            <a:r>
              <a:rPr lang="de-DE" sz="1600" dirty="0"/>
              <a:t>Datenstand 10.05.2022</a:t>
            </a:r>
          </a:p>
        </p:txBody>
      </p:sp>
      <p:pic>
        <p:nvPicPr>
          <p:cNvPr id="5" name="Picture">
            <a:extLst>
              <a:ext uri="{FF2B5EF4-FFF2-40B4-BE49-F238E27FC236}">
                <a16:creationId xmlns:a16="http://schemas.microsoft.com/office/drawing/2014/main" id="{AB058AF5-3609-48F3-BD95-E9ABE8ABADBC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32380" y="1772816"/>
            <a:ext cx="4794496" cy="236770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6" name="Picture">
            <a:extLst>
              <a:ext uri="{FF2B5EF4-FFF2-40B4-BE49-F238E27FC236}">
                <a16:creationId xmlns:a16="http://schemas.microsoft.com/office/drawing/2014/main" id="{D8DB9F1B-D1AA-477A-A005-8E67C49F1C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820494" y="1766218"/>
            <a:ext cx="4143994" cy="23743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7" name="Picture">
            <a:extLst>
              <a:ext uri="{FF2B5EF4-FFF2-40B4-BE49-F238E27FC236}">
                <a16:creationId xmlns:a16="http://schemas.microsoft.com/office/drawing/2014/main" id="{E35F0990-5783-4447-B12A-B63C739E27D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84205" y="4210542"/>
            <a:ext cx="4364818" cy="234164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8" name="Picture">
            <a:extLst>
              <a:ext uri="{FF2B5EF4-FFF2-40B4-BE49-F238E27FC236}">
                <a16:creationId xmlns:a16="http://schemas.microsoft.com/office/drawing/2014/main" id="{12614E47-7232-4D7A-881F-084E35D5F01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4932040" y="4210542"/>
            <a:ext cx="3990374" cy="224279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100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353060C-0E84-43DF-B249-AC2EC6F3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D971CC1-E2E3-4190-8932-AB4B84097BA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-108520" y="1213362"/>
            <a:ext cx="4696762" cy="2719694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5D6EC30-64A4-4F04-B247-E227E9CC6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7983646" cy="874368"/>
          </a:xfrm>
        </p:spPr>
        <p:txBody>
          <a:bodyPr/>
          <a:lstStyle/>
          <a:p>
            <a:r>
              <a:rPr lang="de-DE" dirty="0" err="1"/>
              <a:t>Positivenanteile</a:t>
            </a:r>
            <a:r>
              <a:rPr lang="de-DE" dirty="0"/>
              <a:t> nach Einrichtung und Alter – </a:t>
            </a:r>
            <a:br>
              <a:rPr lang="de-DE" dirty="0"/>
            </a:br>
            <a:r>
              <a:rPr lang="de-DE" sz="1600" dirty="0"/>
              <a:t>Datenstand 10.05.2022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E4DD8A7-5609-4DDE-8C6A-F4BA70CFAC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9" t="1953"/>
          <a:stretch/>
        </p:blipFill>
        <p:spPr>
          <a:xfrm>
            <a:off x="3635896" y="2852936"/>
            <a:ext cx="6120680" cy="3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60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F272621-82B0-4F7E-B0F6-7E588333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C30BF15-5E8A-41BC-B65A-60C33C9E98B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23928" y="3643351"/>
            <a:ext cx="5235728" cy="2712999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361C3D58-EC82-47E5-A580-96E587EC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sz="1600" dirty="0"/>
              <a:t>Datenstand 10.05.2022</a:t>
            </a:r>
          </a:p>
        </p:txBody>
      </p:sp>
      <p:pic>
        <p:nvPicPr>
          <p:cNvPr id="6" name="Picture">
            <a:extLst>
              <a:ext uri="{FF2B5EF4-FFF2-40B4-BE49-F238E27FC236}">
                <a16:creationId xmlns:a16="http://schemas.microsoft.com/office/drawing/2014/main" id="{908804FB-7742-4A41-8062-FF8AFD67AC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51520" y="332656"/>
            <a:ext cx="5842000" cy="32454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798865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Bildschirmpräsentation (4:3)</PresentationFormat>
  <Paragraphs>12</Paragraphs>
  <Slides>5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Calibri</vt:lpstr>
      <vt:lpstr>ＭＳ 明朝</vt:lpstr>
      <vt:lpstr>Wingdings</vt:lpstr>
      <vt:lpstr>Larissa</vt:lpstr>
      <vt:lpstr>Office-Design</vt:lpstr>
      <vt:lpstr>Acrobat Document</vt:lpstr>
      <vt:lpstr>Testanzahl und –Kapazität</vt:lpstr>
      <vt:lpstr>Laborauslastung (nach Laborstandort)</vt:lpstr>
      <vt:lpstr>Anzahl getestete Personen und Positivenanteil nach Altersgruppen – Datenstand 10.05.2022</vt:lpstr>
      <vt:lpstr>Positivenanteile nach Einrichtung und Alter –  Datenstand 10.05.2022</vt:lpstr>
      <vt:lpstr>Datenstand 10.05.2022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Abu Sin, Muna</cp:lastModifiedBy>
  <cp:revision>320</cp:revision>
  <dcterms:created xsi:type="dcterms:W3CDTF">2020-11-18T09:03:03Z</dcterms:created>
  <dcterms:modified xsi:type="dcterms:W3CDTF">2022-05-10T21:05:23Z</dcterms:modified>
</cp:coreProperties>
</file>