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79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150" d="100"/>
          <a:sy n="150" d="100"/>
        </p:scale>
        <p:origin x="33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18. Mai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AEFE99A-AF43-46EC-A643-800E9D8F1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48057"/>
              </p:ext>
            </p:extLst>
          </p:nvPr>
        </p:nvGraphicFramePr>
        <p:xfrm>
          <a:off x="1375506" y="660400"/>
          <a:ext cx="5859878" cy="4168774"/>
        </p:xfrm>
        <a:graphic>
          <a:graphicData uri="http://schemas.openxmlformats.org/drawingml/2006/table">
            <a:tbl>
              <a:tblPr firstRow="1" firstCol="1" bandRow="1"/>
              <a:tblGrid>
                <a:gridCol w="730653">
                  <a:extLst>
                    <a:ext uri="{9D8B030D-6E8A-4147-A177-3AD203B41FA5}">
                      <a16:colId xmlns:a16="http://schemas.microsoft.com/office/drawing/2014/main" val="2685222912"/>
                    </a:ext>
                  </a:extLst>
                </a:gridCol>
                <a:gridCol w="730653">
                  <a:extLst>
                    <a:ext uri="{9D8B030D-6E8A-4147-A177-3AD203B41FA5}">
                      <a16:colId xmlns:a16="http://schemas.microsoft.com/office/drawing/2014/main" val="2012065768"/>
                    </a:ext>
                  </a:extLst>
                </a:gridCol>
                <a:gridCol w="81311">
                  <a:extLst>
                    <a:ext uri="{9D8B030D-6E8A-4147-A177-3AD203B41FA5}">
                      <a16:colId xmlns:a16="http://schemas.microsoft.com/office/drawing/2014/main" val="3773113889"/>
                    </a:ext>
                  </a:extLst>
                </a:gridCol>
                <a:gridCol w="730080">
                  <a:extLst>
                    <a:ext uri="{9D8B030D-6E8A-4147-A177-3AD203B41FA5}">
                      <a16:colId xmlns:a16="http://schemas.microsoft.com/office/drawing/2014/main" val="1401571058"/>
                    </a:ext>
                  </a:extLst>
                </a:gridCol>
                <a:gridCol w="893275">
                  <a:extLst>
                    <a:ext uri="{9D8B030D-6E8A-4147-A177-3AD203B41FA5}">
                      <a16:colId xmlns:a16="http://schemas.microsoft.com/office/drawing/2014/main" val="4085056802"/>
                    </a:ext>
                  </a:extLst>
                </a:gridCol>
                <a:gridCol w="80737">
                  <a:extLst>
                    <a:ext uri="{9D8B030D-6E8A-4147-A177-3AD203B41FA5}">
                      <a16:colId xmlns:a16="http://schemas.microsoft.com/office/drawing/2014/main" val="3205274824"/>
                    </a:ext>
                  </a:extLst>
                </a:gridCol>
                <a:gridCol w="1217946">
                  <a:extLst>
                    <a:ext uri="{9D8B030D-6E8A-4147-A177-3AD203B41FA5}">
                      <a16:colId xmlns:a16="http://schemas.microsoft.com/office/drawing/2014/main" val="2229170207"/>
                    </a:ext>
                  </a:extLst>
                </a:gridCol>
                <a:gridCol w="63901">
                  <a:extLst>
                    <a:ext uri="{9D8B030D-6E8A-4147-A177-3AD203B41FA5}">
                      <a16:colId xmlns:a16="http://schemas.microsoft.com/office/drawing/2014/main" val="4142471034"/>
                    </a:ext>
                  </a:extLst>
                </a:gridCol>
                <a:gridCol w="1331322">
                  <a:extLst>
                    <a:ext uri="{9D8B030D-6E8A-4147-A177-3AD203B41FA5}">
                      <a16:colId xmlns:a16="http://schemas.microsoft.com/office/drawing/2014/main" val="2465859153"/>
                    </a:ext>
                  </a:extLst>
                </a:gridCol>
              </a:tblGrid>
              <a:tr h="395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17.05. 12:15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18.05.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891528"/>
                  </a:ext>
                </a:extLst>
              </a:tr>
              <a:tr h="530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427086"/>
                  </a:ext>
                </a:extLst>
              </a:tr>
              <a:tr h="274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+72.051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-71.300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407,4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+1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+2.127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156526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(25.890.456)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1.453.500]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[944]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+3.818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017088"/>
                  </a:ext>
                </a:extLst>
              </a:tr>
              <a:tr h="284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+13.696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71310"/>
                  </a:ext>
                </a:extLst>
              </a:tr>
              <a:tr h="64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05569"/>
                  </a:ext>
                </a:extLst>
              </a:tr>
              <a:tr h="15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+1.115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+143.200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3,23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-36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4,3 %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64.526.055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55811"/>
                  </a:ext>
                </a:extLst>
              </a:tr>
              <a:tr h="316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(547.797)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24.299.000)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[108/411]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63.066.812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154330"/>
                  </a:ext>
                </a:extLst>
              </a:tr>
              <a:tr h="15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49.522.354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639376"/>
                  </a:ext>
                </a:extLst>
              </a:tr>
              <a:tr h="6423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7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53581"/>
                  </a:ext>
                </a:extLst>
              </a:tr>
              <a:tr h="1534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+174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7,25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+121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77,6 %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59744"/>
                  </a:ext>
                </a:extLst>
              </a:tr>
              <a:tr h="1534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(137.888)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[5/411]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75,8 %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249035"/>
                  </a:ext>
                </a:extLst>
              </a:tr>
              <a:tr h="1534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59,6 %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187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63A315-46AC-4996-A3A4-1AE77C3C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9" y="818192"/>
            <a:ext cx="7099541" cy="38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18599D5-B2BD-4F1B-86B5-860094C95505}"/>
              </a:ext>
            </a:extLst>
          </p:cNvPr>
          <p:cNvCxnSpPr>
            <a:cxnSpLocks/>
          </p:cNvCxnSpPr>
          <p:nvPr/>
        </p:nvCxnSpPr>
        <p:spPr>
          <a:xfrm>
            <a:off x="7848600" y="2819400"/>
            <a:ext cx="126056" cy="7534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D524C8DE-F8BB-48DC-8749-508B7A41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917" y="761171"/>
            <a:ext cx="5927677" cy="41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18.05.2022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47F8C5-45EE-4E4F-ABE5-5FD1529A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2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18.05.2022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74A416-8CA0-414C-B756-D979AA62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54" y="1238611"/>
            <a:ext cx="6687892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1CE591-59EA-47AC-B721-13E5A5C5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Bildschirmpräsentation (16:9)</PresentationFormat>
  <Paragraphs>139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655</cp:revision>
  <dcterms:created xsi:type="dcterms:W3CDTF">2015-11-02T12:29:13Z</dcterms:created>
  <dcterms:modified xsi:type="dcterms:W3CDTF">2022-05-18T07:36:02Z</dcterms:modified>
</cp:coreProperties>
</file>