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67" r:id="rId3"/>
    <p:sldId id="269" r:id="rId4"/>
    <p:sldId id="336" r:id="rId5"/>
    <p:sldId id="335" r:id="rId6"/>
    <p:sldId id="332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öttcher, Sindy" initials="BS" lastIdx="4" clrIdx="0">
    <p:extLst>
      <p:ext uri="{19B8F6BF-5375-455C-9EA6-DF929625EA0E}">
        <p15:presenceInfo xmlns:p15="http://schemas.microsoft.com/office/powerpoint/2012/main" userId="Böttcher, Si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79401" autoAdjust="0"/>
  </p:normalViewPr>
  <p:slideViewPr>
    <p:cSldViewPr>
      <p:cViewPr>
        <p:scale>
          <a:sx n="75" d="100"/>
          <a:sy n="75" d="100"/>
        </p:scale>
        <p:origin x="172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F704B-22D3-4CA4-90E8-3FA178869C27}" type="datetimeFigureOut">
              <a:rPr lang="de-DE" smtClean="0"/>
              <a:t>18.05.2022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C9190-7944-4C17-9466-078921DDB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51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9190-7944-4C17-9466-078921DDB0B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948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Überlegen, ob die Folie zukünftig noch gezeigt werden muss (kann bei Bedarf </a:t>
            </a:r>
            <a:r>
              <a:rPr lang="de-DE"/>
              <a:t>wieder aktiviert werden).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9190-7944-4C17-9466-078921DDB0B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5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18.05.2022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13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18.05.2022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04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18.05.2022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22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48357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25349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79011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20200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355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765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63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45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18.05.2022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62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18.05.2022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45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18.05.2022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20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18.05.2022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14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18.05.2022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52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18.05.2022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47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18.05.2022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63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18.05.2022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51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6375-389E-46D2-BFA4-17F93A813EB4}" type="datetimeFigureOut">
              <a:rPr lang="de-DE" smtClean="0"/>
              <a:t>18.05.2022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95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005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Testanzahl und –Kapazität</a:t>
            </a:r>
            <a:endParaRPr lang="de-DE" sz="3600" u="sng" dirty="0">
              <a:solidFill>
                <a:srgbClr val="FF000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7D6E26D-1D0E-4A17-8B22-4B83F76F0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5137878"/>
            <a:ext cx="5818212" cy="167549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5B881DC-790A-41C9-AB89-440C025C5B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307"/>
            <a:ext cx="9144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0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D94FD-597F-45BD-83B0-4F3B1B11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/>
              <a:t>Laborauslastung</a:t>
            </a:r>
            <a:br>
              <a:rPr lang="de-DE" dirty="0"/>
            </a:br>
            <a:r>
              <a:rPr lang="de-DE" sz="2200" dirty="0"/>
              <a:t>(nach Laborstandort)</a:t>
            </a:r>
            <a:endParaRPr lang="de-DE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D00A5218-8877-4BB6-821A-F72CDBDFBA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425515"/>
              </p:ext>
            </p:extLst>
          </p:nvPr>
        </p:nvGraphicFramePr>
        <p:xfrm>
          <a:off x="1763688" y="1484784"/>
          <a:ext cx="5877272" cy="4701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" name="Acrobat Document" r:id="rId4" imgW="6858000" imgH="5486400" progId="AcroExch.Document.2017">
                  <p:embed/>
                </p:oleObj>
              </mc:Choice>
              <mc:Fallback>
                <p:oleObj name="Acrobat Document" r:id="rId4" imgW="6858000" imgH="548640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3688" y="1484784"/>
                        <a:ext cx="5877272" cy="4701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453C84DA-AADE-4AF6-98BC-AB27556BE7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890866"/>
              </p:ext>
            </p:extLst>
          </p:nvPr>
        </p:nvGraphicFramePr>
        <p:xfrm>
          <a:off x="1143000" y="1187624"/>
          <a:ext cx="6858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" name="Acrobat Document" r:id="rId6" imgW="6857704" imgH="5486079" progId="AcroExch.Document.2017">
                  <p:embed/>
                </p:oleObj>
              </mc:Choice>
              <mc:Fallback>
                <p:oleObj name="Acrobat Document" r:id="rId6" imgW="6857704" imgH="5486079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3000" y="1187624"/>
                        <a:ext cx="68580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58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354FE3-EC1D-44D8-ADF0-8AC3979CC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Durchgeführte Testungen </a:t>
            </a:r>
            <a:r>
              <a:rPr lang="de-DE" sz="1800" dirty="0"/>
              <a:t>Stand 17.05.2022</a:t>
            </a: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541C293E-3A6D-41C8-82CB-579DCF296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618" y="1600200"/>
            <a:ext cx="776876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75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BA1EA-4C21-4BC0-85F4-535F5B41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dirty="0"/>
              <a:t>Durchgeführte Testungen </a:t>
            </a:r>
            <a:r>
              <a:rPr lang="de-DE" sz="1800" dirty="0"/>
              <a:t>Stand 17.05.2022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65CCAB0-D2CF-4B93-9564-9CFA15BDE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91" y="980728"/>
            <a:ext cx="4198411" cy="23433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19AACC7-E75C-4874-8824-8001594B4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980728"/>
            <a:ext cx="3974795" cy="2256623"/>
          </a:xfrm>
          <a:prstGeom prst="rect">
            <a:avLst/>
          </a:prstGeom>
        </p:spPr>
      </p:pic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4041A83E-3F6A-47EA-9104-556D7C6DA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1" y="3533909"/>
            <a:ext cx="5465276" cy="337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3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097B5350-0129-44CB-A717-ABB3A75E4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196752"/>
            <a:ext cx="5576634" cy="3111427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D542B31-6F12-4EA2-A934-A553B66E5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92F0783-AC7E-4DBA-A023-7EAAD1340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48680"/>
            <a:ext cx="8507288" cy="874368"/>
          </a:xfrm>
        </p:spPr>
        <p:txBody>
          <a:bodyPr/>
          <a:lstStyle/>
          <a:p>
            <a:r>
              <a:rPr lang="de-DE" dirty="0"/>
              <a:t>Anzahl getestete Personen und </a:t>
            </a:r>
            <a:r>
              <a:rPr lang="de-DE" dirty="0" err="1"/>
              <a:t>Positivenanteil</a:t>
            </a:r>
            <a:r>
              <a:rPr lang="de-DE" dirty="0"/>
              <a:t> </a:t>
            </a:r>
            <a:r>
              <a:rPr lang="de-DE" sz="1600" dirty="0"/>
              <a:t>Datenstand 17.05.2022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BCF078E2-F9C0-44D1-8270-EB87D494AD0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-108520" y="4060205"/>
            <a:ext cx="4727308" cy="279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0452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Bildschirmpräsentation (4:3)</PresentationFormat>
  <Paragraphs>9</Paragraphs>
  <Slides>5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3" baseType="lpstr">
      <vt:lpstr>Arial</vt:lpstr>
      <vt:lpstr>Calibri</vt:lpstr>
      <vt:lpstr>ＭＳ 明朝</vt:lpstr>
      <vt:lpstr>Wingdings</vt:lpstr>
      <vt:lpstr>Larissa</vt:lpstr>
      <vt:lpstr>Office-Design</vt:lpstr>
      <vt:lpstr>Acrobat Document</vt:lpstr>
      <vt:lpstr>Adobe Acrobat Document</vt:lpstr>
      <vt:lpstr>Testanzahl und –Kapazität</vt:lpstr>
      <vt:lpstr>Laborauslastung (nach Laborstandort)</vt:lpstr>
      <vt:lpstr>Durchgeführte Testungen Stand 17.05.2022</vt:lpstr>
      <vt:lpstr>Durchgeführte Testungen Stand 17.05.2022</vt:lpstr>
      <vt:lpstr>Anzahl getestete Personen und Positivenanteil Datenstand 17.05.2022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Seifried, Janna</dc:creator>
  <cp:lastModifiedBy>Böttcher, Sindy</cp:lastModifiedBy>
  <cp:revision>324</cp:revision>
  <dcterms:created xsi:type="dcterms:W3CDTF">2020-11-18T09:03:03Z</dcterms:created>
  <dcterms:modified xsi:type="dcterms:W3CDTF">2022-05-18T07:15:01Z</dcterms:modified>
</cp:coreProperties>
</file>