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9" autoAdjust="0"/>
    <p:restoredTop sz="91415" autoAdjust="0"/>
  </p:normalViewPr>
  <p:slideViewPr>
    <p:cSldViewPr snapToGrid="0">
      <p:cViewPr varScale="1">
        <p:scale>
          <a:sx n="105" d="100"/>
          <a:sy n="105" d="100"/>
        </p:scale>
        <p:origin x="1068" y="102"/>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24.05.2022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932 (am 18.05)  -&gt;  Rückgang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+727 -&gt; Abnahme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geht auch zurück</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24.05.2022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24.05.2022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25.05.2022 werden </a:t>
            </a:r>
            <a:r>
              <a:rPr lang="de-DE" sz="1600" b="1" dirty="0"/>
              <a:t>726 </a:t>
            </a:r>
            <a:r>
              <a:rPr lang="de-DE" sz="1600" dirty="0"/>
              <a:t>COVID-19-Patient*innen auf Intensivstationen (der ca. 1.300 Akutkrankenhäuser) behandelt. </a:t>
            </a:r>
          </a:p>
          <a:p>
            <a:pPr>
              <a:spcBef>
                <a:spcPts val="600"/>
              </a:spcBef>
            </a:pPr>
            <a:r>
              <a:rPr lang="de-DE" sz="1600" dirty="0"/>
              <a:t>Rückgang in der COVID-ITS-Belegung</a:t>
            </a:r>
          </a:p>
          <a:p>
            <a:pPr>
              <a:spcBef>
                <a:spcPts val="600"/>
              </a:spcBef>
            </a:pPr>
            <a:r>
              <a:rPr lang="de-DE" sz="1600" dirty="0"/>
              <a:t>ITS-COVID-Neuaufnahmen mit </a:t>
            </a:r>
            <a:r>
              <a:rPr lang="de-DE" sz="1600" b="1" dirty="0"/>
              <a:t>+577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71380" y="2273683"/>
            <a:ext cx="6787722" cy="4184461"/>
            <a:chOff x="-755405" y="2826334"/>
            <a:chExt cx="10213720" cy="2058358"/>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826334"/>
              <a:ext cx="10041681" cy="2058358"/>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2656997" y="2892780"/>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114610" y="2886417"/>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410272" y="2929244"/>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665339" y="3893493"/>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454591" y="4444163"/>
              <a:ext cx="1003724" cy="136257"/>
            </a:xfrm>
            <a:prstGeom prst="rect">
              <a:avLst/>
            </a:prstGeom>
            <a:noFill/>
          </p:spPr>
          <p:txBody>
            <a:bodyPr wrap="square" rtlCol="0">
              <a:spAutoFit/>
            </a:bodyPr>
            <a:lstStyle/>
            <a:p>
              <a:r>
                <a:rPr lang="de-DE" sz="1200" dirty="0">
                  <a:solidFill>
                    <a:schemeClr val="bg2">
                      <a:lumMod val="50000"/>
                    </a:schemeClr>
                  </a:solidFill>
                </a:rPr>
                <a:t>726</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141053" y="2142943"/>
            <a:ext cx="4744193" cy="4315201"/>
            <a:chOff x="7514671" y="1356258"/>
            <a:chExt cx="4250996" cy="4709639"/>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671" y="2225463"/>
              <a:ext cx="4250996" cy="3840434"/>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514671" y="1356258"/>
              <a:ext cx="3872339" cy="356078"/>
            </a:xfrm>
            <a:prstGeom prst="rect">
              <a:avLst/>
            </a:prstGeom>
            <a:noFill/>
          </p:spPr>
          <p:txBody>
            <a:bodyPr wrap="square" rtlCol="0">
              <a:spAutoFit/>
            </a:bodyPr>
            <a:lstStyle/>
            <a:p>
              <a:r>
                <a:rPr lang="de-DE" sz="1400" b="1" dirty="0"/>
                <a:t>Neuaufnahmen auf die ITS  </a:t>
              </a:r>
              <a:r>
                <a:rPr lang="de-DE" sz="14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10368157" y="2867175"/>
            <a:ext cx="1704057" cy="367035"/>
          </a:xfrm>
          <a:prstGeom prst="rect">
            <a:avLst/>
          </a:prstGeom>
        </p:spPr>
      </p:pic>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50862"/>
            <a:ext cx="9987147" cy="6807138"/>
          </a:xfrm>
          <a:prstGeom prst="rect">
            <a:avLst/>
          </a:prstGeom>
        </p:spPr>
      </p:pic>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FBE7F3B-05CF-41D0-8AF3-BE0FB5966504}"/>
              </a:ext>
            </a:extLst>
          </p:cNvPr>
          <p:cNvSpPr txBox="1"/>
          <p:nvPr/>
        </p:nvSpPr>
        <p:spPr>
          <a:xfrm>
            <a:off x="128573" y="666384"/>
            <a:ext cx="3281586" cy="338554"/>
          </a:xfrm>
          <a:prstGeom prst="rect">
            <a:avLst/>
          </a:prstGeom>
          <a:noFill/>
        </p:spPr>
        <p:txBody>
          <a:bodyPr wrap="square" rtlCol="0">
            <a:spAutoFit/>
          </a:bodyPr>
          <a:lstStyle/>
          <a:p>
            <a:r>
              <a:rPr lang="de-DE" sz="1600" b="1" dirty="0"/>
              <a:t>Einschätzung Betriebssituation</a:t>
            </a:r>
          </a:p>
        </p:txBody>
      </p:sp>
      <p:pic>
        <p:nvPicPr>
          <p:cNvPr id="2" name="Grafik 1">
            <a:extLst>
              <a:ext uri="{FF2B5EF4-FFF2-40B4-BE49-F238E27FC236}">
                <a16:creationId xmlns:a16="http://schemas.microsoft.com/office/drawing/2014/main" id="{FD952C85-2393-4995-B293-1E1FD103FD1F}"/>
              </a:ext>
            </a:extLst>
          </p:cNvPr>
          <p:cNvPicPr>
            <a:picLocks noChangeAspect="1"/>
          </p:cNvPicPr>
          <p:nvPr/>
        </p:nvPicPr>
        <p:blipFill>
          <a:blip r:embed="rId2"/>
          <a:stretch>
            <a:fillRect/>
          </a:stretch>
        </p:blipFill>
        <p:spPr>
          <a:xfrm>
            <a:off x="3690468" y="1371723"/>
            <a:ext cx="1885950" cy="533400"/>
          </a:xfrm>
          <a:prstGeom prst="rect">
            <a:avLst/>
          </a:prstGeom>
        </p:spPr>
      </p:pic>
      <p:pic>
        <p:nvPicPr>
          <p:cNvPr id="7" name="Grafik 6">
            <a:extLst>
              <a:ext uri="{FF2B5EF4-FFF2-40B4-BE49-F238E27FC236}">
                <a16:creationId xmlns:a16="http://schemas.microsoft.com/office/drawing/2014/main" id="{65627313-EE64-4451-9C7C-BD749CEB7AEC}"/>
              </a:ext>
            </a:extLst>
          </p:cNvPr>
          <p:cNvPicPr>
            <a:picLocks noChangeAspect="1"/>
          </p:cNvPicPr>
          <p:nvPr/>
        </p:nvPicPr>
        <p:blipFill>
          <a:blip r:embed="rId3"/>
          <a:stretch>
            <a:fillRect/>
          </a:stretch>
        </p:blipFill>
        <p:spPr>
          <a:xfrm>
            <a:off x="187949" y="1964261"/>
            <a:ext cx="5177463" cy="3735895"/>
          </a:xfrm>
          <a:prstGeom prst="rect">
            <a:avLst/>
          </a:prstGeom>
        </p:spPr>
      </p:pic>
      <p:pic>
        <p:nvPicPr>
          <p:cNvPr id="8" name="Grafik 7">
            <a:extLst>
              <a:ext uri="{FF2B5EF4-FFF2-40B4-BE49-F238E27FC236}">
                <a16:creationId xmlns:a16="http://schemas.microsoft.com/office/drawing/2014/main" id="{6A2C8948-2A4E-4026-BD18-D9E672BF1230}"/>
              </a:ext>
            </a:extLst>
          </p:cNvPr>
          <p:cNvPicPr>
            <a:picLocks noChangeAspect="1"/>
          </p:cNvPicPr>
          <p:nvPr/>
        </p:nvPicPr>
        <p:blipFill>
          <a:blip r:embed="rId4"/>
          <a:stretch>
            <a:fillRect/>
          </a:stretch>
        </p:blipFill>
        <p:spPr>
          <a:xfrm>
            <a:off x="6345381" y="2143497"/>
            <a:ext cx="5025746" cy="3429000"/>
          </a:xfrm>
          <a:prstGeom prst="rect">
            <a:avLst/>
          </a:prstGeom>
        </p:spPr>
      </p:pic>
      <p:sp>
        <p:nvSpPr>
          <p:cNvPr id="14" name="Textfeld 13">
            <a:extLst>
              <a:ext uri="{FF2B5EF4-FFF2-40B4-BE49-F238E27FC236}">
                <a16:creationId xmlns:a16="http://schemas.microsoft.com/office/drawing/2014/main" id="{06F1B6A1-57B6-4069-946B-ABFA2667669D}"/>
              </a:ext>
            </a:extLst>
          </p:cNvPr>
          <p:cNvSpPr txBox="1"/>
          <p:nvPr/>
        </p:nvSpPr>
        <p:spPr>
          <a:xfrm>
            <a:off x="6143091" y="666384"/>
            <a:ext cx="3281586" cy="338554"/>
          </a:xfrm>
          <a:prstGeom prst="rect">
            <a:avLst/>
          </a:prstGeom>
          <a:noFill/>
        </p:spPr>
        <p:txBody>
          <a:bodyPr wrap="square" rtlCol="0">
            <a:spAutoFit/>
          </a:bodyPr>
          <a:lstStyle/>
          <a:p>
            <a:r>
              <a:rPr lang="de-DE" sz="1600" b="1" dirty="0"/>
              <a:t>Gründe der Betriebseinschränkung</a:t>
            </a:r>
          </a:p>
        </p:txBody>
      </p:sp>
      <p:pic>
        <p:nvPicPr>
          <p:cNvPr id="9" name="Grafik 8">
            <a:extLst>
              <a:ext uri="{FF2B5EF4-FFF2-40B4-BE49-F238E27FC236}">
                <a16:creationId xmlns:a16="http://schemas.microsoft.com/office/drawing/2014/main" id="{9C76A503-EEAB-414F-B283-E455905F736E}"/>
              </a:ext>
            </a:extLst>
          </p:cNvPr>
          <p:cNvPicPr>
            <a:picLocks noChangeAspect="1"/>
          </p:cNvPicPr>
          <p:nvPr/>
        </p:nvPicPr>
        <p:blipFill>
          <a:blip r:embed="rId5"/>
          <a:stretch>
            <a:fillRect/>
          </a:stretch>
        </p:blipFill>
        <p:spPr>
          <a:xfrm>
            <a:off x="10440125" y="1285503"/>
            <a:ext cx="1598082" cy="778093"/>
          </a:xfrm>
          <a:prstGeom prst="rect">
            <a:avLst/>
          </a:prstGeom>
        </p:spPr>
      </p:pic>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176" y="414849"/>
            <a:ext cx="5621236" cy="3047281"/>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800" y="659082"/>
            <a:ext cx="4400501" cy="2191952"/>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119810" y="2655605"/>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079189" y="2139292"/>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7356" y="4014129"/>
            <a:ext cx="6120161" cy="2697767"/>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64272" y="6256650"/>
            <a:ext cx="156402" cy="3240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5510333" y="6256650"/>
            <a:ext cx="156402" cy="3240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sp>
        <p:nvSpPr>
          <p:cNvPr id="11" name="Rechteck 10">
            <a:extLst>
              <a:ext uri="{FF2B5EF4-FFF2-40B4-BE49-F238E27FC236}">
                <a16:creationId xmlns:a16="http://schemas.microsoft.com/office/drawing/2014/main" id="{3D902B73-C07A-4724-A2FC-14A12AB2D90B}"/>
              </a:ext>
            </a:extLst>
          </p:cNvPr>
          <p:cNvSpPr/>
          <p:nvPr/>
        </p:nvSpPr>
        <p:spPr>
          <a:xfrm>
            <a:off x="1985110" y="4014129"/>
            <a:ext cx="459119" cy="2299484"/>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283958F3-7083-4FA9-84E4-8704BD90BC89}"/>
              </a:ext>
            </a:extLst>
          </p:cNvPr>
          <p:cNvSpPr/>
          <p:nvPr/>
        </p:nvSpPr>
        <p:spPr>
          <a:xfrm>
            <a:off x="7119811" y="4027585"/>
            <a:ext cx="459119" cy="2637434"/>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753" y="474203"/>
            <a:ext cx="3686821" cy="2259665"/>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060" y="2325969"/>
            <a:ext cx="7342823" cy="4387784"/>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Words>
  <Application>Microsoft Office PowerPoint</Application>
  <PresentationFormat>Breitbild</PresentationFormat>
  <Paragraphs>31</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603</cp:revision>
  <dcterms:created xsi:type="dcterms:W3CDTF">2021-01-13T08:46:29Z</dcterms:created>
  <dcterms:modified xsi:type="dcterms:W3CDTF">2022-05-25T08:51:59Z</dcterms:modified>
</cp:coreProperties>
</file>