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79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25. Mai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7C7C659-903A-4262-BCF6-9E08FFB84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77775"/>
              </p:ext>
            </p:extLst>
          </p:nvPr>
        </p:nvGraphicFramePr>
        <p:xfrm>
          <a:off x="865140" y="618244"/>
          <a:ext cx="7086598" cy="4431753"/>
        </p:xfrm>
        <a:graphic>
          <a:graphicData uri="http://schemas.openxmlformats.org/drawingml/2006/table">
            <a:tbl>
              <a:tblPr firstRow="1" firstCol="1" bandRow="1"/>
              <a:tblGrid>
                <a:gridCol w="862651">
                  <a:extLst>
                    <a:ext uri="{9D8B030D-6E8A-4147-A177-3AD203B41FA5}">
                      <a16:colId xmlns:a16="http://schemas.microsoft.com/office/drawing/2014/main" val="849586183"/>
                    </a:ext>
                  </a:extLst>
                </a:gridCol>
                <a:gridCol w="862651">
                  <a:extLst>
                    <a:ext uri="{9D8B030D-6E8A-4147-A177-3AD203B41FA5}">
                      <a16:colId xmlns:a16="http://schemas.microsoft.com/office/drawing/2014/main" val="3639082519"/>
                    </a:ext>
                  </a:extLst>
                </a:gridCol>
                <a:gridCol w="144948">
                  <a:extLst>
                    <a:ext uri="{9D8B030D-6E8A-4147-A177-3AD203B41FA5}">
                      <a16:colId xmlns:a16="http://schemas.microsoft.com/office/drawing/2014/main" val="1199125816"/>
                    </a:ext>
                  </a:extLst>
                </a:gridCol>
                <a:gridCol w="861976">
                  <a:extLst>
                    <a:ext uri="{9D8B030D-6E8A-4147-A177-3AD203B41FA5}">
                      <a16:colId xmlns:a16="http://schemas.microsoft.com/office/drawing/2014/main" val="4145454711"/>
                    </a:ext>
                  </a:extLst>
                </a:gridCol>
                <a:gridCol w="1054654">
                  <a:extLst>
                    <a:ext uri="{9D8B030D-6E8A-4147-A177-3AD203B41FA5}">
                      <a16:colId xmlns:a16="http://schemas.microsoft.com/office/drawing/2014/main" val="3293070922"/>
                    </a:ext>
                  </a:extLst>
                </a:gridCol>
                <a:gridCol w="144948">
                  <a:extLst>
                    <a:ext uri="{9D8B030D-6E8A-4147-A177-3AD203B41FA5}">
                      <a16:colId xmlns:a16="http://schemas.microsoft.com/office/drawing/2014/main" val="4220565165"/>
                    </a:ext>
                  </a:extLst>
                </a:gridCol>
                <a:gridCol w="1437980">
                  <a:extLst>
                    <a:ext uri="{9D8B030D-6E8A-4147-A177-3AD203B41FA5}">
                      <a16:colId xmlns:a16="http://schemas.microsoft.com/office/drawing/2014/main" val="814552705"/>
                    </a:ext>
                  </a:extLst>
                </a:gridCol>
                <a:gridCol w="144948">
                  <a:extLst>
                    <a:ext uri="{9D8B030D-6E8A-4147-A177-3AD203B41FA5}">
                      <a16:colId xmlns:a16="http://schemas.microsoft.com/office/drawing/2014/main" val="2540540755"/>
                    </a:ext>
                  </a:extLst>
                </a:gridCol>
                <a:gridCol w="1571842">
                  <a:extLst>
                    <a:ext uri="{9D8B030D-6E8A-4147-A177-3AD203B41FA5}">
                      <a16:colId xmlns:a16="http://schemas.microsoft.com/office/drawing/2014/main" val="1709895173"/>
                    </a:ext>
                  </a:extLst>
                </a:gridCol>
              </a:tblGrid>
              <a:tr h="318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24.05.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25.05.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12748"/>
                  </a:ext>
                </a:extLst>
              </a:tr>
              <a:tr h="562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233080"/>
                  </a:ext>
                </a:extLst>
              </a:tr>
              <a:tr h="159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+49.141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-50.800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281,8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-53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+2.261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819734"/>
                  </a:ext>
                </a:extLst>
              </a:tr>
              <a:tr h="278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(26.159.106)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1.088.300]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[741]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+4.107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554499"/>
                  </a:ext>
                </a:extLst>
              </a:tr>
              <a:tr h="165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+13.396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505231"/>
                  </a:ext>
                </a:extLst>
              </a:tr>
              <a:tr h="752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10443"/>
                  </a:ext>
                </a:extLst>
              </a:tr>
              <a:tr h="96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+781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+99.800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2,56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3,3 %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64.540.202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738206"/>
                  </a:ext>
                </a:extLst>
              </a:tr>
              <a:tr h="278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(552.504)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24.932.100)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[17/411]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63.090.125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003823"/>
                  </a:ext>
                </a:extLst>
              </a:tr>
              <a:tr h="96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49.613.602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881726"/>
                  </a:ext>
                </a:extLst>
              </a:tr>
              <a:tr h="7520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706194"/>
                  </a:ext>
                </a:extLst>
              </a:tr>
              <a:tr h="965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5,92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339555"/>
                  </a:ext>
                </a:extLst>
              </a:tr>
              <a:tr h="965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(138.643)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75,9 %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186755"/>
                  </a:ext>
                </a:extLst>
              </a:tr>
              <a:tr h="1671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59,7 %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444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B4DAD7-4F0C-41F6-9521-8962A61C3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695726"/>
            <a:ext cx="7223705" cy="39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B1FDD9-9D20-4AE3-BF77-65B16ED1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52" y="812382"/>
            <a:ext cx="5979895" cy="4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2861C5-520D-4028-A728-4C662E41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5" y="653142"/>
            <a:ext cx="7848382" cy="39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78FE52-BDB1-46D3-B522-53C9EB3F5B8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686" y="987880"/>
            <a:ext cx="6972300" cy="3526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D86F64-E2C8-4BF7-822C-76829708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Bildschirmpräsentation (16:9)</PresentationFormat>
  <Paragraphs>139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656</cp:revision>
  <dcterms:created xsi:type="dcterms:W3CDTF">2015-11-02T12:29:13Z</dcterms:created>
  <dcterms:modified xsi:type="dcterms:W3CDTF">2022-05-25T07:30:51Z</dcterms:modified>
</cp:coreProperties>
</file>