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35" r:id="rId2"/>
    <p:sldId id="336" r:id="rId3"/>
    <p:sldId id="332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79401" autoAdjust="0"/>
  </p:normalViewPr>
  <p:slideViewPr>
    <p:cSldViewPr>
      <p:cViewPr varScale="1">
        <p:scale>
          <a:sx n="88" d="100"/>
          <a:sy n="88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835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53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901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020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35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76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6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45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005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796806-B644-451C-B7A0-91F7FA47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498DE9B-A391-4E87-905D-6418B290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Anzahl</a:t>
            </a:r>
            <a:r>
              <a:rPr lang="en-US" dirty="0"/>
              <a:t> der SARS-CoV-2-PCR-Testungen und </a:t>
            </a:r>
            <a:r>
              <a:rPr lang="en-US" dirty="0" err="1"/>
              <a:t>Positivenanteil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KW</a:t>
            </a:r>
            <a:endParaRPr lang="de-DE" dirty="0"/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5EE64179-EF95-4BBA-9839-B4204352D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7504" y="1806257"/>
            <a:ext cx="8568952" cy="491521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64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CFA81D-3535-4A24-B1E1-59231A59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A748BC0-8F18-4FFD-8CBB-44886FFA65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7078"/>
            <a:ext cx="8401474" cy="5250921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A83A88-170A-4947-A9C2-ABA5A3AC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7983646" cy="874368"/>
          </a:xfrm>
        </p:spPr>
        <p:txBody>
          <a:bodyPr/>
          <a:lstStyle/>
          <a:p>
            <a:r>
              <a:rPr lang="en-US" dirty="0" err="1"/>
              <a:t>Anzahl</a:t>
            </a:r>
            <a:r>
              <a:rPr lang="en-US" dirty="0"/>
              <a:t> der SARS-CoV-2-PCR-Testungen und </a:t>
            </a:r>
            <a:r>
              <a:rPr lang="en-US" dirty="0" err="1"/>
              <a:t>Positivenanteil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KW </a:t>
            </a:r>
            <a:r>
              <a:rPr lang="en-US" dirty="0" err="1"/>
              <a:t>stratifiziert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Einrichtung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791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D542B31-6F12-4EA2-A934-A553B66E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92F0783-AC7E-4DBA-A023-7EAAD134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getestete Personen und </a:t>
            </a:r>
            <a:r>
              <a:rPr lang="de-DE" dirty="0" err="1"/>
              <a:t>Positivenanteil</a:t>
            </a:r>
            <a:r>
              <a:rPr lang="de-DE" dirty="0"/>
              <a:t> nach Altersgruppen – </a:t>
            </a:r>
            <a:r>
              <a:rPr lang="de-DE" sz="1600" dirty="0"/>
              <a:t>Datenstand 24.05.2022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DBA7A951-95D7-4DFF-89EB-8356659ECB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8667" y="1710633"/>
            <a:ext cx="4523957" cy="261565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1" name="Picture">
            <a:extLst>
              <a:ext uri="{FF2B5EF4-FFF2-40B4-BE49-F238E27FC236}">
                <a16:creationId xmlns:a16="http://schemas.microsoft.com/office/drawing/2014/main" id="{56373E68-1BAB-41A9-8001-6FA85B588E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66312" y="1710633"/>
            <a:ext cx="4477688" cy="261565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559075A-3E2C-42AC-863E-E62412866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365104"/>
            <a:ext cx="4523956" cy="2512259"/>
          </a:xfrm>
          <a:prstGeom prst="rect">
            <a:avLst/>
          </a:prstGeom>
        </p:spPr>
      </p:pic>
      <p:pic>
        <p:nvPicPr>
          <p:cNvPr id="13" name="Picture">
            <a:extLst>
              <a:ext uri="{FF2B5EF4-FFF2-40B4-BE49-F238E27FC236}">
                <a16:creationId xmlns:a16="http://schemas.microsoft.com/office/drawing/2014/main" id="{89CEB911-5B76-426C-AA59-E58C2F1FFD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666311" y="4299154"/>
            <a:ext cx="4449022" cy="255884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1004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Bildschirmpräsentation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Anzahl der SARS-CoV-2-PCR-Testungen und Positivenanteil nach KW</vt:lpstr>
      <vt:lpstr>Anzahl der SARS-CoV-2-PCR-Testungen und Positivenanteil nach KW stratifiziert nach Einrichtung</vt:lpstr>
      <vt:lpstr>Anzahl getestete Personen und Positivenanteil nach Altersgruppen – Datenstand 24.05.2022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Haller, Sebastian</cp:lastModifiedBy>
  <cp:revision>323</cp:revision>
  <dcterms:created xsi:type="dcterms:W3CDTF">2020-11-18T09:03:03Z</dcterms:created>
  <dcterms:modified xsi:type="dcterms:W3CDTF">2022-05-25T07:33:09Z</dcterms:modified>
</cp:coreProperties>
</file>