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77" r:id="rId6"/>
    <p:sldId id="783" r:id="rId7"/>
    <p:sldId id="781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13" d="100"/>
          <a:sy n="113" d="100"/>
        </p:scale>
        <p:origin x="1320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Wissdaten\RKI_nCoV-Lage\3.Kommunikation\3.7.Lageberichte\2022-06-01\Lagebericht_Mittwoch_2022-06-01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12576986045061"/>
          <c:y val="2.109262551858437E-2"/>
          <c:w val="0.86482387411969541"/>
          <c:h val="0.814598981578915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Sterbedatum_AG!$C$4</c:f>
              <c:strCache>
                <c:ptCount val="1"/>
                <c:pt idx="0">
                  <c:v>0 - 4 -Jährige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Sterbedatum_AG!$B$42:$B$131</c:f>
              <c:strCache>
                <c:ptCount val="9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  <c:pt idx="80">
                  <c:v>12</c:v>
                </c:pt>
                <c:pt idx="81">
                  <c:v>13</c:v>
                </c:pt>
                <c:pt idx="82">
                  <c:v>14</c:v>
                </c:pt>
                <c:pt idx="83">
                  <c:v>15</c:v>
                </c:pt>
                <c:pt idx="84">
                  <c:v>16</c:v>
                </c:pt>
                <c:pt idx="85">
                  <c:v>17</c:v>
                </c:pt>
                <c:pt idx="86">
                  <c:v>18</c:v>
                </c:pt>
                <c:pt idx="87">
                  <c:v>19</c:v>
                </c:pt>
                <c:pt idx="88">
                  <c:v>20</c:v>
                </c:pt>
                <c:pt idx="89">
                  <c:v>21</c:v>
                </c:pt>
              </c:strCache>
            </c:strRef>
          </c:cat>
          <c:val>
            <c:numRef>
              <c:f>Sterbedatum_AG!$C$42:$C$131</c:f>
              <c:numCache>
                <c:formatCode>General</c:formatCode>
                <c:ptCount val="90"/>
                <c:pt idx="12">
                  <c:v>1</c:v>
                </c:pt>
                <c:pt idx="16">
                  <c:v>1</c:v>
                </c:pt>
                <c:pt idx="17">
                  <c:v>1</c:v>
                </c:pt>
                <c:pt idx="25">
                  <c:v>1</c:v>
                </c:pt>
                <c:pt idx="26">
                  <c:v>1</c:v>
                </c:pt>
                <c:pt idx="33">
                  <c:v>2</c:v>
                </c:pt>
                <c:pt idx="36">
                  <c:v>2</c:v>
                </c:pt>
                <c:pt idx="40">
                  <c:v>1</c:v>
                </c:pt>
                <c:pt idx="49">
                  <c:v>1</c:v>
                </c:pt>
                <c:pt idx="50">
                  <c:v>1</c:v>
                </c:pt>
                <c:pt idx="58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71">
                  <c:v>2</c:v>
                </c:pt>
                <c:pt idx="72">
                  <c:v>1</c:v>
                </c:pt>
                <c:pt idx="74">
                  <c:v>2</c:v>
                </c:pt>
                <c:pt idx="75">
                  <c:v>2</c:v>
                </c:pt>
                <c:pt idx="77">
                  <c:v>1</c:v>
                </c:pt>
                <c:pt idx="80">
                  <c:v>2</c:v>
                </c:pt>
                <c:pt idx="8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60-4B6F-997C-39F5C8D98419}"/>
            </c:ext>
          </c:extLst>
        </c:ser>
        <c:ser>
          <c:idx val="1"/>
          <c:order val="1"/>
          <c:tx>
            <c:strRef>
              <c:f>Sterbedatum_AG!$D$4</c:f>
              <c:strCache>
                <c:ptCount val="1"/>
                <c:pt idx="0">
                  <c:v>5 - 14 -Jährige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Sterbedatum_AG!$B$42:$B$131</c:f>
              <c:strCache>
                <c:ptCount val="9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  <c:pt idx="80">
                  <c:v>12</c:v>
                </c:pt>
                <c:pt idx="81">
                  <c:v>13</c:v>
                </c:pt>
                <c:pt idx="82">
                  <c:v>14</c:v>
                </c:pt>
                <c:pt idx="83">
                  <c:v>15</c:v>
                </c:pt>
                <c:pt idx="84">
                  <c:v>16</c:v>
                </c:pt>
                <c:pt idx="85">
                  <c:v>17</c:v>
                </c:pt>
                <c:pt idx="86">
                  <c:v>18</c:v>
                </c:pt>
                <c:pt idx="87">
                  <c:v>19</c:v>
                </c:pt>
                <c:pt idx="88">
                  <c:v>20</c:v>
                </c:pt>
                <c:pt idx="89">
                  <c:v>21</c:v>
                </c:pt>
              </c:strCache>
            </c:strRef>
          </c:cat>
          <c:val>
            <c:numRef>
              <c:f>Sterbedatum_AG!$D$42:$D$131</c:f>
              <c:numCache>
                <c:formatCode>General</c:formatCode>
                <c:ptCount val="90"/>
                <c:pt idx="7">
                  <c:v>1</c:v>
                </c:pt>
                <c:pt idx="12">
                  <c:v>2</c:v>
                </c:pt>
                <c:pt idx="13">
                  <c:v>1</c:v>
                </c:pt>
                <c:pt idx="23">
                  <c:v>1</c:v>
                </c:pt>
                <c:pt idx="33">
                  <c:v>1</c:v>
                </c:pt>
                <c:pt idx="52">
                  <c:v>1</c:v>
                </c:pt>
                <c:pt idx="56">
                  <c:v>1</c:v>
                </c:pt>
                <c:pt idx="59">
                  <c:v>2</c:v>
                </c:pt>
                <c:pt idx="60">
                  <c:v>1</c:v>
                </c:pt>
                <c:pt idx="62">
                  <c:v>2</c:v>
                </c:pt>
                <c:pt idx="64">
                  <c:v>1</c:v>
                </c:pt>
                <c:pt idx="66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4">
                  <c:v>2</c:v>
                </c:pt>
                <c:pt idx="75">
                  <c:v>1</c:v>
                </c:pt>
                <c:pt idx="76">
                  <c:v>1</c:v>
                </c:pt>
                <c:pt idx="80">
                  <c:v>2</c:v>
                </c:pt>
                <c:pt idx="82">
                  <c:v>2</c:v>
                </c:pt>
                <c:pt idx="8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60-4B6F-997C-39F5C8D98419}"/>
            </c:ext>
          </c:extLst>
        </c:ser>
        <c:ser>
          <c:idx val="2"/>
          <c:order val="2"/>
          <c:tx>
            <c:strRef>
              <c:f>Sterbedatum_AG!$E$4</c:f>
              <c:strCache>
                <c:ptCount val="1"/>
                <c:pt idx="0">
                  <c:v>15 - 34 -Jährige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Sterbedatum_AG!$B$42:$B$131</c:f>
              <c:strCache>
                <c:ptCount val="9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  <c:pt idx="80">
                  <c:v>12</c:v>
                </c:pt>
                <c:pt idx="81">
                  <c:v>13</c:v>
                </c:pt>
                <c:pt idx="82">
                  <c:v>14</c:v>
                </c:pt>
                <c:pt idx="83">
                  <c:v>15</c:v>
                </c:pt>
                <c:pt idx="84">
                  <c:v>16</c:v>
                </c:pt>
                <c:pt idx="85">
                  <c:v>17</c:v>
                </c:pt>
                <c:pt idx="86">
                  <c:v>18</c:v>
                </c:pt>
                <c:pt idx="87">
                  <c:v>19</c:v>
                </c:pt>
                <c:pt idx="88">
                  <c:v>20</c:v>
                </c:pt>
                <c:pt idx="89">
                  <c:v>21</c:v>
                </c:pt>
              </c:strCache>
            </c:strRef>
          </c:cat>
          <c:val>
            <c:numRef>
              <c:f>Sterbedatum_AG!$E$42:$E$131</c:f>
              <c:numCache>
                <c:formatCode>General</c:formatCode>
                <c:ptCount val="90"/>
                <c:pt idx="1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3</c:v>
                </c:pt>
                <c:pt idx="14">
                  <c:v>4</c:v>
                </c:pt>
                <c:pt idx="15">
                  <c:v>4</c:v>
                </c:pt>
                <c:pt idx="16">
                  <c:v>6</c:v>
                </c:pt>
                <c:pt idx="17">
                  <c:v>3</c:v>
                </c:pt>
                <c:pt idx="18">
                  <c:v>5</c:v>
                </c:pt>
                <c:pt idx="19">
                  <c:v>4</c:v>
                </c:pt>
                <c:pt idx="20">
                  <c:v>4</c:v>
                </c:pt>
                <c:pt idx="21">
                  <c:v>5</c:v>
                </c:pt>
                <c:pt idx="22">
                  <c:v>4</c:v>
                </c:pt>
                <c:pt idx="23">
                  <c:v>1</c:v>
                </c:pt>
                <c:pt idx="24">
                  <c:v>5</c:v>
                </c:pt>
                <c:pt idx="25">
                  <c:v>2</c:v>
                </c:pt>
                <c:pt idx="26">
                  <c:v>11</c:v>
                </c:pt>
                <c:pt idx="27">
                  <c:v>4</c:v>
                </c:pt>
                <c:pt idx="28">
                  <c:v>5</c:v>
                </c:pt>
                <c:pt idx="29">
                  <c:v>12</c:v>
                </c:pt>
                <c:pt idx="30">
                  <c:v>4</c:v>
                </c:pt>
                <c:pt idx="31">
                  <c:v>3</c:v>
                </c:pt>
                <c:pt idx="32">
                  <c:v>8</c:v>
                </c:pt>
                <c:pt idx="33">
                  <c:v>5</c:v>
                </c:pt>
                <c:pt idx="34">
                  <c:v>12</c:v>
                </c:pt>
                <c:pt idx="35">
                  <c:v>11</c:v>
                </c:pt>
                <c:pt idx="36">
                  <c:v>7</c:v>
                </c:pt>
                <c:pt idx="37">
                  <c:v>4</c:v>
                </c:pt>
                <c:pt idx="38">
                  <c:v>4</c:v>
                </c:pt>
                <c:pt idx="40">
                  <c:v>2</c:v>
                </c:pt>
                <c:pt idx="41">
                  <c:v>2</c:v>
                </c:pt>
                <c:pt idx="42">
                  <c:v>1</c:v>
                </c:pt>
                <c:pt idx="44">
                  <c:v>1</c:v>
                </c:pt>
                <c:pt idx="45">
                  <c:v>3</c:v>
                </c:pt>
                <c:pt idx="46">
                  <c:v>1</c:v>
                </c:pt>
                <c:pt idx="49">
                  <c:v>3</c:v>
                </c:pt>
                <c:pt idx="50">
                  <c:v>1</c:v>
                </c:pt>
                <c:pt idx="51">
                  <c:v>1</c:v>
                </c:pt>
                <c:pt idx="52">
                  <c:v>4</c:v>
                </c:pt>
                <c:pt idx="53">
                  <c:v>9</c:v>
                </c:pt>
                <c:pt idx="54">
                  <c:v>9</c:v>
                </c:pt>
                <c:pt idx="55">
                  <c:v>2</c:v>
                </c:pt>
                <c:pt idx="56">
                  <c:v>3</c:v>
                </c:pt>
                <c:pt idx="57">
                  <c:v>5</c:v>
                </c:pt>
                <c:pt idx="58">
                  <c:v>5</c:v>
                </c:pt>
                <c:pt idx="59">
                  <c:v>7</c:v>
                </c:pt>
                <c:pt idx="60">
                  <c:v>5</c:v>
                </c:pt>
                <c:pt idx="61">
                  <c:v>8</c:v>
                </c:pt>
                <c:pt idx="62">
                  <c:v>3</c:v>
                </c:pt>
                <c:pt idx="63">
                  <c:v>8</c:v>
                </c:pt>
                <c:pt idx="64">
                  <c:v>8</c:v>
                </c:pt>
                <c:pt idx="65">
                  <c:v>16</c:v>
                </c:pt>
                <c:pt idx="66">
                  <c:v>8</c:v>
                </c:pt>
                <c:pt idx="67">
                  <c:v>7</c:v>
                </c:pt>
                <c:pt idx="68">
                  <c:v>9</c:v>
                </c:pt>
                <c:pt idx="69">
                  <c:v>4</c:v>
                </c:pt>
                <c:pt idx="70">
                  <c:v>6</c:v>
                </c:pt>
                <c:pt idx="71">
                  <c:v>4</c:v>
                </c:pt>
                <c:pt idx="72">
                  <c:v>5</c:v>
                </c:pt>
                <c:pt idx="73">
                  <c:v>4</c:v>
                </c:pt>
                <c:pt idx="74">
                  <c:v>4</c:v>
                </c:pt>
                <c:pt idx="75">
                  <c:v>3</c:v>
                </c:pt>
                <c:pt idx="76">
                  <c:v>2</c:v>
                </c:pt>
                <c:pt idx="77">
                  <c:v>6</c:v>
                </c:pt>
                <c:pt idx="78">
                  <c:v>5</c:v>
                </c:pt>
                <c:pt idx="79">
                  <c:v>4</c:v>
                </c:pt>
                <c:pt idx="80">
                  <c:v>3</c:v>
                </c:pt>
                <c:pt idx="81">
                  <c:v>4</c:v>
                </c:pt>
                <c:pt idx="82">
                  <c:v>3</c:v>
                </c:pt>
                <c:pt idx="83">
                  <c:v>2</c:v>
                </c:pt>
                <c:pt idx="84">
                  <c:v>4</c:v>
                </c:pt>
                <c:pt idx="86">
                  <c:v>2</c:v>
                </c:pt>
                <c:pt idx="87">
                  <c:v>2</c:v>
                </c:pt>
                <c:pt idx="88">
                  <c:v>3</c:v>
                </c:pt>
                <c:pt idx="8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60-4B6F-997C-39F5C8D98419}"/>
            </c:ext>
          </c:extLst>
        </c:ser>
        <c:ser>
          <c:idx val="3"/>
          <c:order val="3"/>
          <c:tx>
            <c:strRef>
              <c:f>Sterbedatum_AG!$F$4</c:f>
              <c:strCache>
                <c:ptCount val="1"/>
                <c:pt idx="0">
                  <c:v>35 - 59 -Jährige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Sterbedatum_AG!$B$42:$B$131</c:f>
              <c:strCache>
                <c:ptCount val="9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  <c:pt idx="80">
                  <c:v>12</c:v>
                </c:pt>
                <c:pt idx="81">
                  <c:v>13</c:v>
                </c:pt>
                <c:pt idx="82">
                  <c:v>14</c:v>
                </c:pt>
                <c:pt idx="83">
                  <c:v>15</c:v>
                </c:pt>
                <c:pt idx="84">
                  <c:v>16</c:v>
                </c:pt>
                <c:pt idx="85">
                  <c:v>17</c:v>
                </c:pt>
                <c:pt idx="86">
                  <c:v>18</c:v>
                </c:pt>
                <c:pt idx="87">
                  <c:v>19</c:v>
                </c:pt>
                <c:pt idx="88">
                  <c:v>20</c:v>
                </c:pt>
                <c:pt idx="89">
                  <c:v>21</c:v>
                </c:pt>
              </c:strCache>
            </c:strRef>
          </c:cat>
          <c:val>
            <c:numRef>
              <c:f>Sterbedatum_AG!$F$42:$F$131</c:f>
              <c:numCache>
                <c:formatCode>General</c:formatCode>
                <c:ptCount val="90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  <c:pt idx="5">
                  <c:v>9</c:v>
                </c:pt>
                <c:pt idx="6">
                  <c:v>13</c:v>
                </c:pt>
                <c:pt idx="7">
                  <c:v>35</c:v>
                </c:pt>
                <c:pt idx="8">
                  <c:v>36</c:v>
                </c:pt>
                <c:pt idx="9">
                  <c:v>66</c:v>
                </c:pt>
                <c:pt idx="10">
                  <c:v>68</c:v>
                </c:pt>
                <c:pt idx="11">
                  <c:v>88</c:v>
                </c:pt>
                <c:pt idx="12">
                  <c:v>85</c:v>
                </c:pt>
                <c:pt idx="13">
                  <c:v>112</c:v>
                </c:pt>
                <c:pt idx="14">
                  <c:v>148</c:v>
                </c:pt>
                <c:pt idx="15">
                  <c:v>148</c:v>
                </c:pt>
                <c:pt idx="16">
                  <c:v>170</c:v>
                </c:pt>
                <c:pt idx="17">
                  <c:v>151</c:v>
                </c:pt>
                <c:pt idx="18">
                  <c:v>135</c:v>
                </c:pt>
                <c:pt idx="19">
                  <c:v>144</c:v>
                </c:pt>
                <c:pt idx="20">
                  <c:v>110</c:v>
                </c:pt>
                <c:pt idx="21">
                  <c:v>111</c:v>
                </c:pt>
                <c:pt idx="22">
                  <c:v>92</c:v>
                </c:pt>
                <c:pt idx="23">
                  <c:v>84</c:v>
                </c:pt>
                <c:pt idx="24">
                  <c:v>79</c:v>
                </c:pt>
                <c:pt idx="25">
                  <c:v>61</c:v>
                </c:pt>
                <c:pt idx="26">
                  <c:v>60</c:v>
                </c:pt>
                <c:pt idx="27">
                  <c:v>75</c:v>
                </c:pt>
                <c:pt idx="28">
                  <c:v>83</c:v>
                </c:pt>
                <c:pt idx="29">
                  <c:v>127</c:v>
                </c:pt>
                <c:pt idx="30">
                  <c:v>117</c:v>
                </c:pt>
                <c:pt idx="31">
                  <c:v>122</c:v>
                </c:pt>
                <c:pt idx="32">
                  <c:v>149</c:v>
                </c:pt>
                <c:pt idx="33">
                  <c:v>143</c:v>
                </c:pt>
                <c:pt idx="34">
                  <c:v>165</c:v>
                </c:pt>
                <c:pt idx="35">
                  <c:v>132</c:v>
                </c:pt>
                <c:pt idx="36">
                  <c:v>120</c:v>
                </c:pt>
                <c:pt idx="37">
                  <c:v>88</c:v>
                </c:pt>
                <c:pt idx="38">
                  <c:v>65</c:v>
                </c:pt>
                <c:pt idx="39">
                  <c:v>62</c:v>
                </c:pt>
                <c:pt idx="40">
                  <c:v>32</c:v>
                </c:pt>
                <c:pt idx="41">
                  <c:v>18</c:v>
                </c:pt>
                <c:pt idx="42">
                  <c:v>24</c:v>
                </c:pt>
                <c:pt idx="43">
                  <c:v>11</c:v>
                </c:pt>
                <c:pt idx="44">
                  <c:v>10</c:v>
                </c:pt>
                <c:pt idx="45">
                  <c:v>18</c:v>
                </c:pt>
                <c:pt idx="46">
                  <c:v>10</c:v>
                </c:pt>
                <c:pt idx="47">
                  <c:v>5</c:v>
                </c:pt>
                <c:pt idx="48">
                  <c:v>7</c:v>
                </c:pt>
                <c:pt idx="49">
                  <c:v>15</c:v>
                </c:pt>
                <c:pt idx="50">
                  <c:v>18</c:v>
                </c:pt>
                <c:pt idx="51">
                  <c:v>46</c:v>
                </c:pt>
                <c:pt idx="52">
                  <c:v>44</c:v>
                </c:pt>
                <c:pt idx="53">
                  <c:v>54</c:v>
                </c:pt>
                <c:pt idx="54">
                  <c:v>64</c:v>
                </c:pt>
                <c:pt idx="55">
                  <c:v>49</c:v>
                </c:pt>
                <c:pt idx="56">
                  <c:v>37</c:v>
                </c:pt>
                <c:pt idx="57">
                  <c:v>41</c:v>
                </c:pt>
                <c:pt idx="58">
                  <c:v>57</c:v>
                </c:pt>
                <c:pt idx="59">
                  <c:v>65</c:v>
                </c:pt>
                <c:pt idx="60">
                  <c:v>73</c:v>
                </c:pt>
                <c:pt idx="61">
                  <c:v>90</c:v>
                </c:pt>
                <c:pt idx="62">
                  <c:v>115</c:v>
                </c:pt>
                <c:pt idx="63">
                  <c:v>150</c:v>
                </c:pt>
                <c:pt idx="64">
                  <c:v>216</c:v>
                </c:pt>
                <c:pt idx="65">
                  <c:v>216</c:v>
                </c:pt>
                <c:pt idx="66">
                  <c:v>196</c:v>
                </c:pt>
                <c:pt idx="67">
                  <c:v>173</c:v>
                </c:pt>
                <c:pt idx="68">
                  <c:v>131</c:v>
                </c:pt>
                <c:pt idx="69">
                  <c:v>138</c:v>
                </c:pt>
                <c:pt idx="70">
                  <c:v>80</c:v>
                </c:pt>
                <c:pt idx="71">
                  <c:v>77</c:v>
                </c:pt>
                <c:pt idx="72">
                  <c:v>74</c:v>
                </c:pt>
                <c:pt idx="73">
                  <c:v>73</c:v>
                </c:pt>
                <c:pt idx="74">
                  <c:v>62</c:v>
                </c:pt>
                <c:pt idx="75">
                  <c:v>66</c:v>
                </c:pt>
                <c:pt idx="76">
                  <c:v>62</c:v>
                </c:pt>
                <c:pt idx="77">
                  <c:v>58</c:v>
                </c:pt>
                <c:pt idx="78">
                  <c:v>68</c:v>
                </c:pt>
                <c:pt idx="79">
                  <c:v>56</c:v>
                </c:pt>
                <c:pt idx="80">
                  <c:v>74</c:v>
                </c:pt>
                <c:pt idx="81">
                  <c:v>60</c:v>
                </c:pt>
                <c:pt idx="82">
                  <c:v>53</c:v>
                </c:pt>
                <c:pt idx="83">
                  <c:v>50</c:v>
                </c:pt>
                <c:pt idx="84">
                  <c:v>51</c:v>
                </c:pt>
                <c:pt idx="85">
                  <c:v>34</c:v>
                </c:pt>
                <c:pt idx="86">
                  <c:v>27</c:v>
                </c:pt>
                <c:pt idx="87">
                  <c:v>26</c:v>
                </c:pt>
                <c:pt idx="88">
                  <c:v>6</c:v>
                </c:pt>
                <c:pt idx="89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60-4B6F-997C-39F5C8D98419}"/>
            </c:ext>
          </c:extLst>
        </c:ser>
        <c:ser>
          <c:idx val="4"/>
          <c:order val="4"/>
          <c:tx>
            <c:strRef>
              <c:f>Sterbedatum_AG!$G$4</c:f>
              <c:strCache>
                <c:ptCount val="1"/>
                <c:pt idx="0">
                  <c:v>60 - 79 -Jährige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Sterbedatum_AG!$B$42:$B$131</c:f>
              <c:strCache>
                <c:ptCount val="9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  <c:pt idx="80">
                  <c:v>12</c:v>
                </c:pt>
                <c:pt idx="81">
                  <c:v>13</c:v>
                </c:pt>
                <c:pt idx="82">
                  <c:v>14</c:v>
                </c:pt>
                <c:pt idx="83">
                  <c:v>15</c:v>
                </c:pt>
                <c:pt idx="84">
                  <c:v>16</c:v>
                </c:pt>
                <c:pt idx="85">
                  <c:v>17</c:v>
                </c:pt>
                <c:pt idx="86">
                  <c:v>18</c:v>
                </c:pt>
                <c:pt idx="87">
                  <c:v>19</c:v>
                </c:pt>
                <c:pt idx="88">
                  <c:v>20</c:v>
                </c:pt>
                <c:pt idx="89">
                  <c:v>21</c:v>
                </c:pt>
              </c:strCache>
            </c:strRef>
          </c:cat>
          <c:val>
            <c:numRef>
              <c:f>Sterbedatum_AG!$G$42:$G$131</c:f>
              <c:numCache>
                <c:formatCode>General</c:formatCode>
                <c:ptCount val="90"/>
                <c:pt idx="0">
                  <c:v>12</c:v>
                </c:pt>
                <c:pt idx="1">
                  <c:v>15</c:v>
                </c:pt>
                <c:pt idx="2">
                  <c:v>21</c:v>
                </c:pt>
                <c:pt idx="3">
                  <c:v>21</c:v>
                </c:pt>
                <c:pt idx="4">
                  <c:v>49</c:v>
                </c:pt>
                <c:pt idx="5">
                  <c:v>60</c:v>
                </c:pt>
                <c:pt idx="6">
                  <c:v>113</c:v>
                </c:pt>
                <c:pt idx="7">
                  <c:v>206</c:v>
                </c:pt>
                <c:pt idx="8">
                  <c:v>316</c:v>
                </c:pt>
                <c:pt idx="9">
                  <c:v>423</c:v>
                </c:pt>
                <c:pt idx="10">
                  <c:v>575</c:v>
                </c:pt>
                <c:pt idx="11">
                  <c:v>773</c:v>
                </c:pt>
                <c:pt idx="12">
                  <c:v>891</c:v>
                </c:pt>
                <c:pt idx="13">
                  <c:v>1076</c:v>
                </c:pt>
                <c:pt idx="14">
                  <c:v>1265</c:v>
                </c:pt>
                <c:pt idx="15">
                  <c:v>1472</c:v>
                </c:pt>
                <c:pt idx="16">
                  <c:v>1478</c:v>
                </c:pt>
                <c:pt idx="17">
                  <c:v>1412</c:v>
                </c:pt>
                <c:pt idx="18">
                  <c:v>1335</c:v>
                </c:pt>
                <c:pt idx="19">
                  <c:v>1244</c:v>
                </c:pt>
                <c:pt idx="20">
                  <c:v>1080</c:v>
                </c:pt>
                <c:pt idx="21">
                  <c:v>939</c:v>
                </c:pt>
                <c:pt idx="22">
                  <c:v>776</c:v>
                </c:pt>
                <c:pt idx="23">
                  <c:v>632</c:v>
                </c:pt>
                <c:pt idx="24">
                  <c:v>532</c:v>
                </c:pt>
                <c:pt idx="25">
                  <c:v>467</c:v>
                </c:pt>
                <c:pt idx="26">
                  <c:v>432</c:v>
                </c:pt>
                <c:pt idx="27">
                  <c:v>396</c:v>
                </c:pt>
                <c:pt idx="28">
                  <c:v>437</c:v>
                </c:pt>
                <c:pt idx="29">
                  <c:v>521</c:v>
                </c:pt>
                <c:pt idx="30">
                  <c:v>603</c:v>
                </c:pt>
                <c:pt idx="31">
                  <c:v>693</c:v>
                </c:pt>
                <c:pt idx="32">
                  <c:v>738</c:v>
                </c:pt>
                <c:pt idx="33">
                  <c:v>748</c:v>
                </c:pt>
                <c:pt idx="34">
                  <c:v>665</c:v>
                </c:pt>
                <c:pt idx="35">
                  <c:v>553</c:v>
                </c:pt>
                <c:pt idx="36">
                  <c:v>462</c:v>
                </c:pt>
                <c:pt idx="37">
                  <c:v>330</c:v>
                </c:pt>
                <c:pt idx="38">
                  <c:v>217</c:v>
                </c:pt>
                <c:pt idx="39">
                  <c:v>128</c:v>
                </c:pt>
                <c:pt idx="40">
                  <c:v>130</c:v>
                </c:pt>
                <c:pt idx="41">
                  <c:v>70</c:v>
                </c:pt>
                <c:pt idx="42">
                  <c:v>47</c:v>
                </c:pt>
                <c:pt idx="43">
                  <c:v>35</c:v>
                </c:pt>
                <c:pt idx="44">
                  <c:v>22</c:v>
                </c:pt>
                <c:pt idx="45">
                  <c:v>25</c:v>
                </c:pt>
                <c:pt idx="46">
                  <c:v>15</c:v>
                </c:pt>
                <c:pt idx="47">
                  <c:v>25</c:v>
                </c:pt>
                <c:pt idx="48">
                  <c:v>30</c:v>
                </c:pt>
                <c:pt idx="49">
                  <c:v>50</c:v>
                </c:pt>
                <c:pt idx="50">
                  <c:v>63</c:v>
                </c:pt>
                <c:pt idx="51">
                  <c:v>88</c:v>
                </c:pt>
                <c:pt idx="52">
                  <c:v>113</c:v>
                </c:pt>
                <c:pt idx="53">
                  <c:v>129</c:v>
                </c:pt>
                <c:pt idx="54">
                  <c:v>146</c:v>
                </c:pt>
                <c:pt idx="55">
                  <c:v>123</c:v>
                </c:pt>
                <c:pt idx="56">
                  <c:v>141</c:v>
                </c:pt>
                <c:pt idx="57">
                  <c:v>145</c:v>
                </c:pt>
                <c:pt idx="58">
                  <c:v>172</c:v>
                </c:pt>
                <c:pt idx="59">
                  <c:v>240</c:v>
                </c:pt>
                <c:pt idx="60">
                  <c:v>324</c:v>
                </c:pt>
                <c:pt idx="61">
                  <c:v>431</c:v>
                </c:pt>
                <c:pt idx="62">
                  <c:v>634</c:v>
                </c:pt>
                <c:pt idx="63">
                  <c:v>789</c:v>
                </c:pt>
                <c:pt idx="64">
                  <c:v>923</c:v>
                </c:pt>
                <c:pt idx="65">
                  <c:v>880</c:v>
                </c:pt>
                <c:pt idx="66">
                  <c:v>908</c:v>
                </c:pt>
                <c:pt idx="67">
                  <c:v>754</c:v>
                </c:pt>
                <c:pt idx="68">
                  <c:v>578</c:v>
                </c:pt>
                <c:pt idx="69">
                  <c:v>453</c:v>
                </c:pt>
                <c:pt idx="70">
                  <c:v>359</c:v>
                </c:pt>
                <c:pt idx="71">
                  <c:v>328</c:v>
                </c:pt>
                <c:pt idx="72">
                  <c:v>284</c:v>
                </c:pt>
                <c:pt idx="73">
                  <c:v>306</c:v>
                </c:pt>
                <c:pt idx="74">
                  <c:v>368</c:v>
                </c:pt>
                <c:pt idx="75">
                  <c:v>427</c:v>
                </c:pt>
                <c:pt idx="76">
                  <c:v>412</c:v>
                </c:pt>
                <c:pt idx="77">
                  <c:v>383</c:v>
                </c:pt>
                <c:pt idx="78">
                  <c:v>399</c:v>
                </c:pt>
                <c:pt idx="79">
                  <c:v>439</c:v>
                </c:pt>
                <c:pt idx="80">
                  <c:v>449</c:v>
                </c:pt>
                <c:pt idx="81">
                  <c:v>454</c:v>
                </c:pt>
                <c:pt idx="82">
                  <c:v>364</c:v>
                </c:pt>
                <c:pt idx="83">
                  <c:v>309</c:v>
                </c:pt>
                <c:pt idx="84">
                  <c:v>256</c:v>
                </c:pt>
                <c:pt idx="85">
                  <c:v>202</c:v>
                </c:pt>
                <c:pt idx="86">
                  <c:v>168</c:v>
                </c:pt>
                <c:pt idx="87">
                  <c:v>130</c:v>
                </c:pt>
                <c:pt idx="88">
                  <c:v>74</c:v>
                </c:pt>
                <c:pt idx="89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60-4B6F-997C-39F5C8D98419}"/>
            </c:ext>
          </c:extLst>
        </c:ser>
        <c:ser>
          <c:idx val="5"/>
          <c:order val="5"/>
          <c:tx>
            <c:strRef>
              <c:f>Sterbedatum_AG!$H$4</c:f>
              <c:strCache>
                <c:ptCount val="1"/>
                <c:pt idx="0">
                  <c:v>80+ -Jährige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Sterbedatum_AG!$B$42:$B$131</c:f>
              <c:strCache>
                <c:ptCount val="90"/>
                <c:pt idx="0">
                  <c:v>37</c:v>
                </c:pt>
                <c:pt idx="1">
                  <c:v>38</c:v>
                </c:pt>
                <c:pt idx="2">
                  <c:v>39</c:v>
                </c:pt>
                <c:pt idx="3">
                  <c:v>40</c:v>
                </c:pt>
                <c:pt idx="4">
                  <c:v>41</c:v>
                </c:pt>
                <c:pt idx="5">
                  <c:v>42</c:v>
                </c:pt>
                <c:pt idx="6">
                  <c:v>43</c:v>
                </c:pt>
                <c:pt idx="7">
                  <c:v>44</c:v>
                </c:pt>
                <c:pt idx="8">
                  <c:v>45</c:v>
                </c:pt>
                <c:pt idx="9">
                  <c:v>46</c:v>
                </c:pt>
                <c:pt idx="10">
                  <c:v>47</c:v>
                </c:pt>
                <c:pt idx="11">
                  <c:v>48</c:v>
                </c:pt>
                <c:pt idx="12">
                  <c:v>49</c:v>
                </c:pt>
                <c:pt idx="13">
                  <c:v>50</c:v>
                </c:pt>
                <c:pt idx="14">
                  <c:v>51</c:v>
                </c:pt>
                <c:pt idx="15">
                  <c:v>52</c:v>
                </c:pt>
                <c:pt idx="16">
                  <c:v>53</c:v>
                </c:pt>
                <c:pt idx="17">
                  <c:v>01</c:v>
                </c:pt>
                <c:pt idx="18">
                  <c:v>02</c:v>
                </c:pt>
                <c:pt idx="19">
                  <c:v>03</c:v>
                </c:pt>
                <c:pt idx="20">
                  <c:v>04</c:v>
                </c:pt>
                <c:pt idx="21">
                  <c:v>05</c:v>
                </c:pt>
                <c:pt idx="22">
                  <c:v>06</c:v>
                </c:pt>
                <c:pt idx="23">
                  <c:v>07</c:v>
                </c:pt>
                <c:pt idx="24">
                  <c:v>08</c:v>
                </c:pt>
                <c:pt idx="25">
                  <c:v>09</c:v>
                </c:pt>
                <c:pt idx="26">
                  <c:v>10</c:v>
                </c:pt>
                <c:pt idx="27">
                  <c:v>11</c:v>
                </c:pt>
                <c:pt idx="28">
                  <c:v>12</c:v>
                </c:pt>
                <c:pt idx="29">
                  <c:v>13</c:v>
                </c:pt>
                <c:pt idx="30">
                  <c:v>14</c:v>
                </c:pt>
                <c:pt idx="31">
                  <c:v>15</c:v>
                </c:pt>
                <c:pt idx="32">
                  <c:v>16</c:v>
                </c:pt>
                <c:pt idx="33">
                  <c:v>17</c:v>
                </c:pt>
                <c:pt idx="34">
                  <c:v>18</c:v>
                </c:pt>
                <c:pt idx="35">
                  <c:v>19</c:v>
                </c:pt>
                <c:pt idx="36">
                  <c:v>20</c:v>
                </c:pt>
                <c:pt idx="37">
                  <c:v>21</c:v>
                </c:pt>
                <c:pt idx="38">
                  <c:v>22</c:v>
                </c:pt>
                <c:pt idx="39">
                  <c:v>23</c:v>
                </c:pt>
                <c:pt idx="40">
                  <c:v>24</c:v>
                </c:pt>
                <c:pt idx="41">
                  <c:v>25</c:v>
                </c:pt>
                <c:pt idx="42">
                  <c:v>26</c:v>
                </c:pt>
                <c:pt idx="43">
                  <c:v>27</c:v>
                </c:pt>
                <c:pt idx="44">
                  <c:v>28</c:v>
                </c:pt>
                <c:pt idx="45">
                  <c:v>29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35</c:v>
                </c:pt>
                <c:pt idx="52">
                  <c:v>36</c:v>
                </c:pt>
                <c:pt idx="53">
                  <c:v>37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44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50</c:v>
                </c:pt>
                <c:pt idx="67">
                  <c:v>51</c:v>
                </c:pt>
                <c:pt idx="68">
                  <c:v>52</c:v>
                </c:pt>
                <c:pt idx="69">
                  <c:v>01</c:v>
                </c:pt>
                <c:pt idx="70">
                  <c:v>02</c:v>
                </c:pt>
                <c:pt idx="71">
                  <c:v>03</c:v>
                </c:pt>
                <c:pt idx="72">
                  <c:v>04</c:v>
                </c:pt>
                <c:pt idx="73">
                  <c:v>05</c:v>
                </c:pt>
                <c:pt idx="74">
                  <c:v>06</c:v>
                </c:pt>
                <c:pt idx="75">
                  <c:v>07</c:v>
                </c:pt>
                <c:pt idx="76">
                  <c:v>08</c:v>
                </c:pt>
                <c:pt idx="77">
                  <c:v>09</c:v>
                </c:pt>
                <c:pt idx="78">
                  <c:v>10</c:v>
                </c:pt>
                <c:pt idx="79">
                  <c:v>11</c:v>
                </c:pt>
                <c:pt idx="80">
                  <c:v>12</c:v>
                </c:pt>
                <c:pt idx="81">
                  <c:v>13</c:v>
                </c:pt>
                <c:pt idx="82">
                  <c:v>14</c:v>
                </c:pt>
                <c:pt idx="83">
                  <c:v>15</c:v>
                </c:pt>
                <c:pt idx="84">
                  <c:v>16</c:v>
                </c:pt>
                <c:pt idx="85">
                  <c:v>17</c:v>
                </c:pt>
                <c:pt idx="86">
                  <c:v>18</c:v>
                </c:pt>
                <c:pt idx="87">
                  <c:v>19</c:v>
                </c:pt>
                <c:pt idx="88">
                  <c:v>20</c:v>
                </c:pt>
                <c:pt idx="89">
                  <c:v>21</c:v>
                </c:pt>
              </c:strCache>
            </c:strRef>
          </c:cat>
          <c:val>
            <c:numRef>
              <c:f>Sterbedatum_AG!$H$42:$H$131</c:f>
              <c:numCache>
                <c:formatCode>General</c:formatCode>
                <c:ptCount val="90"/>
                <c:pt idx="0">
                  <c:v>18</c:v>
                </c:pt>
                <c:pt idx="1">
                  <c:v>33</c:v>
                </c:pt>
                <c:pt idx="2">
                  <c:v>41</c:v>
                </c:pt>
                <c:pt idx="3">
                  <c:v>56</c:v>
                </c:pt>
                <c:pt idx="4">
                  <c:v>68</c:v>
                </c:pt>
                <c:pt idx="5">
                  <c:v>171</c:v>
                </c:pt>
                <c:pt idx="6">
                  <c:v>285</c:v>
                </c:pt>
                <c:pt idx="7">
                  <c:v>556</c:v>
                </c:pt>
                <c:pt idx="8">
                  <c:v>911</c:v>
                </c:pt>
                <c:pt idx="9">
                  <c:v>1177</c:v>
                </c:pt>
                <c:pt idx="10">
                  <c:v>1499</c:v>
                </c:pt>
                <c:pt idx="11">
                  <c:v>2062</c:v>
                </c:pt>
                <c:pt idx="12">
                  <c:v>2470</c:v>
                </c:pt>
                <c:pt idx="13">
                  <c:v>3169</c:v>
                </c:pt>
                <c:pt idx="14">
                  <c:v>3875</c:v>
                </c:pt>
                <c:pt idx="15">
                  <c:v>4272</c:v>
                </c:pt>
                <c:pt idx="16">
                  <c:v>4231</c:v>
                </c:pt>
                <c:pt idx="17">
                  <c:v>4014</c:v>
                </c:pt>
                <c:pt idx="18">
                  <c:v>3608</c:v>
                </c:pt>
                <c:pt idx="19">
                  <c:v>3436</c:v>
                </c:pt>
                <c:pt idx="20">
                  <c:v>2930</c:v>
                </c:pt>
                <c:pt idx="21">
                  <c:v>2299</c:v>
                </c:pt>
                <c:pt idx="22">
                  <c:v>1827</c:v>
                </c:pt>
                <c:pt idx="23">
                  <c:v>1326</c:v>
                </c:pt>
                <c:pt idx="24">
                  <c:v>1101</c:v>
                </c:pt>
                <c:pt idx="25">
                  <c:v>828</c:v>
                </c:pt>
                <c:pt idx="26">
                  <c:v>734</c:v>
                </c:pt>
                <c:pt idx="27">
                  <c:v>644</c:v>
                </c:pt>
                <c:pt idx="28">
                  <c:v>664</c:v>
                </c:pt>
                <c:pt idx="29">
                  <c:v>720</c:v>
                </c:pt>
                <c:pt idx="30">
                  <c:v>790</c:v>
                </c:pt>
                <c:pt idx="31">
                  <c:v>697</c:v>
                </c:pt>
                <c:pt idx="32">
                  <c:v>701</c:v>
                </c:pt>
                <c:pt idx="33">
                  <c:v>685</c:v>
                </c:pt>
                <c:pt idx="34">
                  <c:v>583</c:v>
                </c:pt>
                <c:pt idx="35">
                  <c:v>454</c:v>
                </c:pt>
                <c:pt idx="36">
                  <c:v>341</c:v>
                </c:pt>
                <c:pt idx="37">
                  <c:v>274</c:v>
                </c:pt>
                <c:pt idx="38">
                  <c:v>187</c:v>
                </c:pt>
                <c:pt idx="39">
                  <c:v>99</c:v>
                </c:pt>
                <c:pt idx="40">
                  <c:v>69</c:v>
                </c:pt>
                <c:pt idx="41">
                  <c:v>47</c:v>
                </c:pt>
                <c:pt idx="42">
                  <c:v>25</c:v>
                </c:pt>
                <c:pt idx="43">
                  <c:v>15</c:v>
                </c:pt>
                <c:pt idx="44">
                  <c:v>25</c:v>
                </c:pt>
                <c:pt idx="45">
                  <c:v>25</c:v>
                </c:pt>
                <c:pt idx="46">
                  <c:v>13</c:v>
                </c:pt>
                <c:pt idx="47">
                  <c:v>28</c:v>
                </c:pt>
                <c:pt idx="48">
                  <c:v>41</c:v>
                </c:pt>
                <c:pt idx="49">
                  <c:v>59</c:v>
                </c:pt>
                <c:pt idx="50">
                  <c:v>81</c:v>
                </c:pt>
                <c:pt idx="51">
                  <c:v>135</c:v>
                </c:pt>
                <c:pt idx="52">
                  <c:v>168</c:v>
                </c:pt>
                <c:pt idx="53">
                  <c:v>240</c:v>
                </c:pt>
                <c:pt idx="54">
                  <c:v>189</c:v>
                </c:pt>
                <c:pt idx="55">
                  <c:v>213</c:v>
                </c:pt>
                <c:pt idx="56">
                  <c:v>217</c:v>
                </c:pt>
                <c:pt idx="57">
                  <c:v>273</c:v>
                </c:pt>
                <c:pt idx="58">
                  <c:v>367</c:v>
                </c:pt>
                <c:pt idx="59">
                  <c:v>551</c:v>
                </c:pt>
                <c:pt idx="60">
                  <c:v>793</c:v>
                </c:pt>
                <c:pt idx="61">
                  <c:v>1053</c:v>
                </c:pt>
                <c:pt idx="62">
                  <c:v>1257</c:v>
                </c:pt>
                <c:pt idx="63">
                  <c:v>1530</c:v>
                </c:pt>
                <c:pt idx="64">
                  <c:v>1645</c:v>
                </c:pt>
                <c:pt idx="65">
                  <c:v>1518</c:v>
                </c:pt>
                <c:pt idx="66">
                  <c:v>1342</c:v>
                </c:pt>
                <c:pt idx="67">
                  <c:v>1079</c:v>
                </c:pt>
                <c:pt idx="68">
                  <c:v>831</c:v>
                </c:pt>
                <c:pt idx="69">
                  <c:v>632</c:v>
                </c:pt>
                <c:pt idx="70">
                  <c:v>495</c:v>
                </c:pt>
                <c:pt idx="71">
                  <c:v>473</c:v>
                </c:pt>
                <c:pt idx="72">
                  <c:v>533</c:v>
                </c:pt>
                <c:pt idx="73">
                  <c:v>719</c:v>
                </c:pt>
                <c:pt idx="74">
                  <c:v>858</c:v>
                </c:pt>
                <c:pt idx="75">
                  <c:v>1008</c:v>
                </c:pt>
                <c:pt idx="76">
                  <c:v>1023</c:v>
                </c:pt>
                <c:pt idx="77">
                  <c:v>1070</c:v>
                </c:pt>
                <c:pt idx="78">
                  <c:v>984</c:v>
                </c:pt>
                <c:pt idx="79">
                  <c:v>1116</c:v>
                </c:pt>
                <c:pt idx="80">
                  <c:v>1206</c:v>
                </c:pt>
                <c:pt idx="81">
                  <c:v>1100</c:v>
                </c:pt>
                <c:pt idx="82">
                  <c:v>921</c:v>
                </c:pt>
                <c:pt idx="83">
                  <c:v>801</c:v>
                </c:pt>
                <c:pt idx="84">
                  <c:v>637</c:v>
                </c:pt>
                <c:pt idx="85">
                  <c:v>484</c:v>
                </c:pt>
                <c:pt idx="86">
                  <c:v>391</c:v>
                </c:pt>
                <c:pt idx="87">
                  <c:v>279</c:v>
                </c:pt>
                <c:pt idx="88">
                  <c:v>144</c:v>
                </c:pt>
                <c:pt idx="89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60-4B6F-997C-39F5C8D984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477437096"/>
        <c:axId val="477444640"/>
      </c:barChart>
      <c:catAx>
        <c:axId val="477437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Sterbewoche 2020/2021/2022</a:t>
                </a:r>
              </a:p>
            </c:rich>
          </c:tx>
          <c:layout>
            <c:manualLayout>
              <c:xMode val="edge"/>
              <c:yMode val="edge"/>
              <c:x val="0.42169447259686599"/>
              <c:y val="0.884484802302937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444640"/>
        <c:crosses val="autoZero"/>
        <c:auto val="1"/>
        <c:lblAlgn val="ctr"/>
        <c:lblOffset val="100"/>
        <c:tickLblSkip val="4"/>
        <c:noMultiLvlLbl val="0"/>
      </c:catAx>
      <c:valAx>
        <c:axId val="477444640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>
                    <a:solidFill>
                      <a:schemeClr val="tx1"/>
                    </a:solidFill>
                  </a:rPr>
                  <a:t>Anzahl der COVID-19-Todesfälle nach Alter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774370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6.6721726306488913E-2"/>
          <c:y val="0.93519539896222648"/>
          <c:w val="0.78760417401808103"/>
          <c:h val="6.48045636026430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01.06.2022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11.05.2022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11.05.2022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Word_Document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01. Juni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01.06.2022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D1B15BF5-2A9D-434A-A88A-0AD11C4CC9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234183"/>
              </p:ext>
            </p:extLst>
          </p:nvPr>
        </p:nvGraphicFramePr>
        <p:xfrm>
          <a:off x="1083073" y="718457"/>
          <a:ext cx="6977854" cy="4642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4" imgW="6487514" imgH="4502694" progId="Word.Document.12">
                  <p:embed/>
                </p:oleObj>
              </mc:Choice>
              <mc:Fallback>
                <p:oleObj name="Document" r:id="rId4" imgW="6487514" imgH="450269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3073" y="718457"/>
                        <a:ext cx="6977854" cy="4642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01.06.2022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B4DAD7-4F0C-41F6-9521-8962A61C3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695726"/>
            <a:ext cx="7223705" cy="39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01.06.2022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B1FDD9-9D20-4AE3-BF77-65B16ED1E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52" y="812382"/>
            <a:ext cx="5979895" cy="42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01.06.2022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2861C5-520D-4028-A728-4C662E41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25" y="653142"/>
            <a:ext cx="7848382" cy="392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01.06.2022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002DBB4-2569-4D30-9E96-5E536BD886A8}"/>
              </a:ext>
            </a:extLst>
          </p:cNvPr>
          <p:cNvGrpSpPr/>
          <p:nvPr/>
        </p:nvGrpSpPr>
        <p:grpSpPr>
          <a:xfrm>
            <a:off x="723355" y="1111645"/>
            <a:ext cx="7212331" cy="3328423"/>
            <a:chOff x="0" y="0"/>
            <a:chExt cx="6926580" cy="341550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832FE9C-1E3E-4EA3-9532-2680645B73D6}"/>
                </a:ext>
              </a:extLst>
            </p:cNvPr>
            <p:cNvSpPr/>
            <p:nvPr/>
          </p:nvSpPr>
          <p:spPr>
            <a:xfrm>
              <a:off x="6548495" y="47469"/>
              <a:ext cx="204709" cy="27965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sz="1100"/>
            </a:p>
          </p:txBody>
        </p:sp>
        <p:graphicFrame>
          <p:nvGraphicFramePr>
            <p:cNvPr id="12" name="Diagramm 11">
              <a:extLst>
                <a:ext uri="{FF2B5EF4-FFF2-40B4-BE49-F238E27FC236}">
                  <a16:creationId xmlns:a16="http://schemas.microsoft.com/office/drawing/2014/main" id="{3ABE8C09-3C14-43C1-A136-383476B7EC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72011757"/>
                </p:ext>
              </p:extLst>
            </p:nvPr>
          </p:nvGraphicFramePr>
          <p:xfrm>
            <a:off x="0" y="0"/>
            <a:ext cx="6926580" cy="34155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25.05.2022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DF1E44-0024-468B-BEE6-D540921C5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Bildschirmpräsentation (16:9)</PresentationFormat>
  <Paragraphs>21</Paragraphs>
  <Slides>7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ＭＳ 明朝</vt:lpstr>
      <vt:lpstr>Arial</vt:lpstr>
      <vt:lpstr>Calibri</vt:lpstr>
      <vt:lpstr>Wingdings</vt:lpstr>
      <vt:lpstr>Office-Design</vt:lpstr>
      <vt:lpstr>Document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661</cp:revision>
  <dcterms:created xsi:type="dcterms:W3CDTF">2015-11-02T12:29:13Z</dcterms:created>
  <dcterms:modified xsi:type="dcterms:W3CDTF">2022-06-01T09:02:24Z</dcterms:modified>
</cp:coreProperties>
</file>