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336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79401" autoAdjust="0"/>
  </p:normalViewPr>
  <p:slideViewPr>
    <p:cSldViewPr>
      <p:cViewPr varScale="1">
        <p:scale>
          <a:sx n="85" d="100"/>
          <a:sy n="85" d="100"/>
        </p:scale>
        <p:origin x="1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Überlegen, ob die Folie zukünftig noch gezeigt werden muss (kann bei Bedarf </a:t>
            </a:r>
            <a:r>
              <a:rPr lang="de-DE"/>
              <a:t>wieder aktiviert werden).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566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552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500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706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3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183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6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7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51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CE40BB-44BD-43B7-ADA8-8E10565F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4869160"/>
            <a:ext cx="6172200" cy="17335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82B8A1-31E0-401D-8469-B4DB5FD86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584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Acrobat Document" r:id="rId4" imgW="6858000" imgH="5486400" progId="AcroExch.Document.2017">
                  <p:embed/>
                </p:oleObj>
              </mc:Choice>
              <mc:Fallback>
                <p:oleObj name="Acrobat Document" r:id="rId4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C4A05DC-7EC8-4BA1-B632-48D8C3348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48335"/>
              </p:ext>
            </p:extLst>
          </p:nvPr>
        </p:nvGraphicFramePr>
        <p:xfrm>
          <a:off x="1273324" y="118762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Acrobat Document" r:id="rId6" imgW="6858000" imgH="5486280" progId="AcroExch.Document.2017">
                  <p:embed/>
                </p:oleObj>
              </mc:Choice>
              <mc:Fallback>
                <p:oleObj name="Acrobat Document" r:id="rId6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3324" y="118762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9512" y="26064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01.06.2022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3DCD82-CEFD-48A8-B9E7-EC6B8D7C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8" y="1196752"/>
            <a:ext cx="7921824" cy="49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01.06.2022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2B2D36-93F1-43F1-B6E4-149986E8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52" y="578687"/>
            <a:ext cx="5053966" cy="31660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9BD40E-93AB-4A98-A37F-0CA31957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615802"/>
            <a:ext cx="5364088" cy="33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4A3976E-C1C1-4D65-806A-6E53A6A1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193" y="3774107"/>
            <a:ext cx="4832636" cy="306958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01.06.2022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946996-AF53-43EE-8415-C2F23324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192" y="83224"/>
            <a:ext cx="4772168" cy="29816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7221172-F127-4A64-B55E-BD3E775A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7" y="2033493"/>
            <a:ext cx="4360557" cy="27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>
            <a:extLst>
              <a:ext uri="{FF2B5EF4-FFF2-40B4-BE49-F238E27FC236}">
                <a16:creationId xmlns:a16="http://schemas.microsoft.com/office/drawing/2014/main" id="{5A759C0A-4825-45DE-AD56-F67ABFEC8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37353" y="3996672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6FCFCF61-454A-4029-A51A-CD9C6F2820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7544" y="990900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01.06.2022</a:t>
            </a:r>
            <a:b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9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1691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 Behandlungs-einrichtungen 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3251809" y="3945472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Bildschirmpräsentation (4:3)</PresentationFormat>
  <Paragraphs>17</Paragraphs>
  <Slides>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01.06.2022</vt:lpstr>
      <vt:lpstr>Datenstand 01.06.2022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326</cp:revision>
  <dcterms:created xsi:type="dcterms:W3CDTF">2020-11-18T09:03:03Z</dcterms:created>
  <dcterms:modified xsi:type="dcterms:W3CDTF">2022-06-01T08:24:01Z</dcterms:modified>
</cp:coreProperties>
</file>