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83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01" d="100"/>
          <a:sy n="101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kermannJ\Desktop\Lagebericht_Mittwoch_2022-06-01_2022_06_08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576986045061"/>
          <c:y val="2.109262551858437E-2"/>
          <c:w val="0.86482387411969541"/>
          <c:h val="0.814598981578915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Sterbedatum_AG!$C$4</c:f>
              <c:strCache>
                <c:ptCount val="1"/>
                <c:pt idx="0">
                  <c:v>0 - 4 -Jährige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Sterbedatum_AG!$C$15:$C$132</c:f>
              <c:numCache>
                <c:formatCode>General</c:formatCode>
                <c:ptCount val="118"/>
                <c:pt idx="5">
                  <c:v>1</c:v>
                </c:pt>
                <c:pt idx="39">
                  <c:v>1</c:v>
                </c:pt>
                <c:pt idx="43">
                  <c:v>1</c:v>
                </c:pt>
                <c:pt idx="44">
                  <c:v>1</c:v>
                </c:pt>
                <c:pt idx="52">
                  <c:v>1</c:v>
                </c:pt>
                <c:pt idx="53">
                  <c:v>1</c:v>
                </c:pt>
                <c:pt idx="60">
                  <c:v>2</c:v>
                </c:pt>
                <c:pt idx="63">
                  <c:v>2</c:v>
                </c:pt>
                <c:pt idx="67">
                  <c:v>1</c:v>
                </c:pt>
                <c:pt idx="76">
                  <c:v>1</c:v>
                </c:pt>
                <c:pt idx="77">
                  <c:v>1</c:v>
                </c:pt>
                <c:pt idx="85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8">
                  <c:v>2</c:v>
                </c:pt>
                <c:pt idx="99">
                  <c:v>1</c:v>
                </c:pt>
                <c:pt idx="101">
                  <c:v>2</c:v>
                </c:pt>
                <c:pt idx="102">
                  <c:v>2</c:v>
                </c:pt>
                <c:pt idx="104">
                  <c:v>1</c:v>
                </c:pt>
                <c:pt idx="107">
                  <c:v>2</c:v>
                </c:pt>
                <c:pt idx="10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F-4002-B23E-69FD943F07D1}"/>
            </c:ext>
          </c:extLst>
        </c:ser>
        <c:ser>
          <c:idx val="1"/>
          <c:order val="1"/>
          <c:tx>
            <c:strRef>
              <c:f>Sterbedatum_AG!$D$4</c:f>
              <c:strCache>
                <c:ptCount val="1"/>
                <c:pt idx="0">
                  <c:v>5 - 14 -Jährige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Sterbedatum_AG!$D$15:$D$132</c:f>
              <c:numCache>
                <c:formatCode>General</c:formatCode>
                <c:ptCount val="118"/>
                <c:pt idx="34">
                  <c:v>1</c:v>
                </c:pt>
                <c:pt idx="39">
                  <c:v>2</c:v>
                </c:pt>
                <c:pt idx="40">
                  <c:v>1</c:v>
                </c:pt>
                <c:pt idx="50">
                  <c:v>1</c:v>
                </c:pt>
                <c:pt idx="60">
                  <c:v>1</c:v>
                </c:pt>
                <c:pt idx="79">
                  <c:v>1</c:v>
                </c:pt>
                <c:pt idx="83">
                  <c:v>1</c:v>
                </c:pt>
                <c:pt idx="86">
                  <c:v>2</c:v>
                </c:pt>
                <c:pt idx="87">
                  <c:v>1</c:v>
                </c:pt>
                <c:pt idx="89">
                  <c:v>2</c:v>
                </c:pt>
                <c:pt idx="91">
                  <c:v>1</c:v>
                </c:pt>
                <c:pt idx="93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1">
                  <c:v>2</c:v>
                </c:pt>
                <c:pt idx="102">
                  <c:v>1</c:v>
                </c:pt>
                <c:pt idx="103">
                  <c:v>1</c:v>
                </c:pt>
                <c:pt idx="107">
                  <c:v>2</c:v>
                </c:pt>
                <c:pt idx="109">
                  <c:v>2</c:v>
                </c:pt>
                <c:pt idx="110">
                  <c:v>1</c:v>
                </c:pt>
                <c:pt idx="1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F-4002-B23E-69FD943F07D1}"/>
            </c:ext>
          </c:extLst>
        </c:ser>
        <c:ser>
          <c:idx val="2"/>
          <c:order val="2"/>
          <c:tx>
            <c:strRef>
              <c:f>Sterbedatum_AG!$E$4</c:f>
              <c:strCache>
                <c:ptCount val="1"/>
                <c:pt idx="0">
                  <c:v>15 - 34 -Jährige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Sterbedatum_AG!$E$15:$E$132</c:f>
              <c:numCache>
                <c:formatCode>General</c:formatCode>
                <c:ptCount val="118"/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1">
                  <c:v>1</c:v>
                </c:pt>
                <c:pt idx="14">
                  <c:v>1</c:v>
                </c:pt>
                <c:pt idx="22">
                  <c:v>2</c:v>
                </c:pt>
                <c:pt idx="28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5">
                  <c:v>1</c:v>
                </c:pt>
                <c:pt idx="36">
                  <c:v>2</c:v>
                </c:pt>
                <c:pt idx="37">
                  <c:v>4</c:v>
                </c:pt>
                <c:pt idx="38">
                  <c:v>5</c:v>
                </c:pt>
                <c:pt idx="39">
                  <c:v>5</c:v>
                </c:pt>
                <c:pt idx="40">
                  <c:v>3</c:v>
                </c:pt>
                <c:pt idx="41">
                  <c:v>4</c:v>
                </c:pt>
                <c:pt idx="42">
                  <c:v>4</c:v>
                </c:pt>
                <c:pt idx="43">
                  <c:v>6</c:v>
                </c:pt>
                <c:pt idx="44">
                  <c:v>3</c:v>
                </c:pt>
                <c:pt idx="45">
                  <c:v>5</c:v>
                </c:pt>
                <c:pt idx="46">
                  <c:v>4</c:v>
                </c:pt>
                <c:pt idx="47">
                  <c:v>4</c:v>
                </c:pt>
                <c:pt idx="48">
                  <c:v>5</c:v>
                </c:pt>
                <c:pt idx="49">
                  <c:v>4</c:v>
                </c:pt>
                <c:pt idx="50">
                  <c:v>1</c:v>
                </c:pt>
                <c:pt idx="51">
                  <c:v>5</c:v>
                </c:pt>
                <c:pt idx="52">
                  <c:v>2</c:v>
                </c:pt>
                <c:pt idx="53">
                  <c:v>11</c:v>
                </c:pt>
                <c:pt idx="54">
                  <c:v>4</c:v>
                </c:pt>
                <c:pt idx="55">
                  <c:v>5</c:v>
                </c:pt>
                <c:pt idx="56">
                  <c:v>12</c:v>
                </c:pt>
                <c:pt idx="57">
                  <c:v>4</c:v>
                </c:pt>
                <c:pt idx="58">
                  <c:v>3</c:v>
                </c:pt>
                <c:pt idx="59">
                  <c:v>8</c:v>
                </c:pt>
                <c:pt idx="60">
                  <c:v>5</c:v>
                </c:pt>
                <c:pt idx="61">
                  <c:v>12</c:v>
                </c:pt>
                <c:pt idx="62">
                  <c:v>11</c:v>
                </c:pt>
                <c:pt idx="63">
                  <c:v>7</c:v>
                </c:pt>
                <c:pt idx="64">
                  <c:v>4</c:v>
                </c:pt>
                <c:pt idx="65">
                  <c:v>4</c:v>
                </c:pt>
                <c:pt idx="67">
                  <c:v>2</c:v>
                </c:pt>
                <c:pt idx="68">
                  <c:v>2</c:v>
                </c:pt>
                <c:pt idx="69">
                  <c:v>1</c:v>
                </c:pt>
                <c:pt idx="71">
                  <c:v>1</c:v>
                </c:pt>
                <c:pt idx="72">
                  <c:v>3</c:v>
                </c:pt>
                <c:pt idx="73">
                  <c:v>1</c:v>
                </c:pt>
                <c:pt idx="76">
                  <c:v>3</c:v>
                </c:pt>
                <c:pt idx="77">
                  <c:v>1</c:v>
                </c:pt>
                <c:pt idx="78">
                  <c:v>1</c:v>
                </c:pt>
                <c:pt idx="79">
                  <c:v>4</c:v>
                </c:pt>
                <c:pt idx="80">
                  <c:v>9</c:v>
                </c:pt>
                <c:pt idx="81">
                  <c:v>9</c:v>
                </c:pt>
                <c:pt idx="82">
                  <c:v>2</c:v>
                </c:pt>
                <c:pt idx="83">
                  <c:v>3</c:v>
                </c:pt>
                <c:pt idx="84">
                  <c:v>5</c:v>
                </c:pt>
                <c:pt idx="85">
                  <c:v>5</c:v>
                </c:pt>
                <c:pt idx="86">
                  <c:v>7</c:v>
                </c:pt>
                <c:pt idx="87">
                  <c:v>5</c:v>
                </c:pt>
                <c:pt idx="88">
                  <c:v>8</c:v>
                </c:pt>
                <c:pt idx="89">
                  <c:v>3</c:v>
                </c:pt>
                <c:pt idx="90">
                  <c:v>8</c:v>
                </c:pt>
                <c:pt idx="91">
                  <c:v>8</c:v>
                </c:pt>
                <c:pt idx="92">
                  <c:v>15</c:v>
                </c:pt>
                <c:pt idx="93">
                  <c:v>8</c:v>
                </c:pt>
                <c:pt idx="94">
                  <c:v>7</c:v>
                </c:pt>
                <c:pt idx="95">
                  <c:v>9</c:v>
                </c:pt>
                <c:pt idx="96">
                  <c:v>4</c:v>
                </c:pt>
                <c:pt idx="97">
                  <c:v>6</c:v>
                </c:pt>
                <c:pt idx="98">
                  <c:v>4</c:v>
                </c:pt>
                <c:pt idx="99">
                  <c:v>5</c:v>
                </c:pt>
                <c:pt idx="100">
                  <c:v>4</c:v>
                </c:pt>
                <c:pt idx="101">
                  <c:v>4</c:v>
                </c:pt>
                <c:pt idx="102">
                  <c:v>3</c:v>
                </c:pt>
                <c:pt idx="103">
                  <c:v>2</c:v>
                </c:pt>
                <c:pt idx="104">
                  <c:v>6</c:v>
                </c:pt>
                <c:pt idx="105">
                  <c:v>6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3</c:v>
                </c:pt>
                <c:pt idx="110">
                  <c:v>2</c:v>
                </c:pt>
                <c:pt idx="111">
                  <c:v>4</c:v>
                </c:pt>
                <c:pt idx="113">
                  <c:v>2</c:v>
                </c:pt>
                <c:pt idx="114">
                  <c:v>2</c:v>
                </c:pt>
                <c:pt idx="115">
                  <c:v>3</c:v>
                </c:pt>
                <c:pt idx="11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9F-4002-B23E-69FD943F07D1}"/>
            </c:ext>
          </c:extLst>
        </c:ser>
        <c:ser>
          <c:idx val="3"/>
          <c:order val="3"/>
          <c:tx>
            <c:strRef>
              <c:f>Sterbedatum_AG!$F$4</c:f>
              <c:strCache>
                <c:ptCount val="1"/>
                <c:pt idx="0">
                  <c:v>35 - 59 -Jährige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Sterbedatum_AG!$F$15:$F$132</c:f>
              <c:numCache>
                <c:formatCode>General</c:formatCode>
                <c:ptCount val="118"/>
                <c:pt idx="0">
                  <c:v>1</c:v>
                </c:pt>
                <c:pt idx="2">
                  <c:v>9</c:v>
                </c:pt>
                <c:pt idx="3">
                  <c:v>27</c:v>
                </c:pt>
                <c:pt idx="4">
                  <c:v>69</c:v>
                </c:pt>
                <c:pt idx="5">
                  <c:v>66</c:v>
                </c:pt>
                <c:pt idx="6">
                  <c:v>53</c:v>
                </c:pt>
                <c:pt idx="7">
                  <c:v>44</c:v>
                </c:pt>
                <c:pt idx="8">
                  <c:v>42</c:v>
                </c:pt>
                <c:pt idx="9">
                  <c:v>20</c:v>
                </c:pt>
                <c:pt idx="10">
                  <c:v>27</c:v>
                </c:pt>
                <c:pt idx="11">
                  <c:v>15</c:v>
                </c:pt>
                <c:pt idx="12">
                  <c:v>11</c:v>
                </c:pt>
                <c:pt idx="13">
                  <c:v>9</c:v>
                </c:pt>
                <c:pt idx="14">
                  <c:v>4</c:v>
                </c:pt>
                <c:pt idx="15">
                  <c:v>5</c:v>
                </c:pt>
                <c:pt idx="16">
                  <c:v>9</c:v>
                </c:pt>
                <c:pt idx="17">
                  <c:v>4</c:v>
                </c:pt>
                <c:pt idx="18">
                  <c:v>6</c:v>
                </c:pt>
                <c:pt idx="19">
                  <c:v>2</c:v>
                </c:pt>
                <c:pt idx="20">
                  <c:v>6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  <c:pt idx="24">
                  <c:v>3</c:v>
                </c:pt>
                <c:pt idx="25">
                  <c:v>9</c:v>
                </c:pt>
                <c:pt idx="26">
                  <c:v>3</c:v>
                </c:pt>
                <c:pt idx="27">
                  <c:v>3</c:v>
                </c:pt>
                <c:pt idx="28">
                  <c:v>5</c:v>
                </c:pt>
                <c:pt idx="29">
                  <c:v>6</c:v>
                </c:pt>
                <c:pt idx="30">
                  <c:v>6</c:v>
                </c:pt>
                <c:pt idx="31">
                  <c:v>5</c:v>
                </c:pt>
                <c:pt idx="32">
                  <c:v>9</c:v>
                </c:pt>
                <c:pt idx="33">
                  <c:v>13</c:v>
                </c:pt>
                <c:pt idx="34">
                  <c:v>35</c:v>
                </c:pt>
                <c:pt idx="35">
                  <c:v>36</c:v>
                </c:pt>
                <c:pt idx="36">
                  <c:v>66</c:v>
                </c:pt>
                <c:pt idx="37">
                  <c:v>68</c:v>
                </c:pt>
                <c:pt idx="38">
                  <c:v>88</c:v>
                </c:pt>
                <c:pt idx="39">
                  <c:v>85</c:v>
                </c:pt>
                <c:pt idx="40">
                  <c:v>112</c:v>
                </c:pt>
                <c:pt idx="41">
                  <c:v>148</c:v>
                </c:pt>
                <c:pt idx="42">
                  <c:v>148</c:v>
                </c:pt>
                <c:pt idx="43">
                  <c:v>169</c:v>
                </c:pt>
                <c:pt idx="44">
                  <c:v>151</c:v>
                </c:pt>
                <c:pt idx="45">
                  <c:v>135</c:v>
                </c:pt>
                <c:pt idx="46">
                  <c:v>144</c:v>
                </c:pt>
                <c:pt idx="47">
                  <c:v>110</c:v>
                </c:pt>
                <c:pt idx="48">
                  <c:v>111</c:v>
                </c:pt>
                <c:pt idx="49">
                  <c:v>92</c:v>
                </c:pt>
                <c:pt idx="50">
                  <c:v>84</c:v>
                </c:pt>
                <c:pt idx="51">
                  <c:v>79</c:v>
                </c:pt>
                <c:pt idx="52">
                  <c:v>61</c:v>
                </c:pt>
                <c:pt idx="53">
                  <c:v>60</c:v>
                </c:pt>
                <c:pt idx="54">
                  <c:v>75</c:v>
                </c:pt>
                <c:pt idx="55">
                  <c:v>83</c:v>
                </c:pt>
                <c:pt idx="56">
                  <c:v>127</c:v>
                </c:pt>
                <c:pt idx="57">
                  <c:v>117</c:v>
                </c:pt>
                <c:pt idx="58">
                  <c:v>122</c:v>
                </c:pt>
                <c:pt idx="59">
                  <c:v>149</c:v>
                </c:pt>
                <c:pt idx="60">
                  <c:v>143</c:v>
                </c:pt>
                <c:pt idx="61">
                  <c:v>165</c:v>
                </c:pt>
                <c:pt idx="62">
                  <c:v>132</c:v>
                </c:pt>
                <c:pt idx="63">
                  <c:v>120</c:v>
                </c:pt>
                <c:pt idx="64">
                  <c:v>88</c:v>
                </c:pt>
                <c:pt idx="65">
                  <c:v>65</c:v>
                </c:pt>
                <c:pt idx="66">
                  <c:v>62</c:v>
                </c:pt>
                <c:pt idx="67">
                  <c:v>32</c:v>
                </c:pt>
                <c:pt idx="68">
                  <c:v>18</c:v>
                </c:pt>
                <c:pt idx="69">
                  <c:v>24</c:v>
                </c:pt>
                <c:pt idx="70">
                  <c:v>11</c:v>
                </c:pt>
                <c:pt idx="71">
                  <c:v>10</c:v>
                </c:pt>
                <c:pt idx="72">
                  <c:v>18</c:v>
                </c:pt>
                <c:pt idx="73">
                  <c:v>10</c:v>
                </c:pt>
                <c:pt idx="74">
                  <c:v>5</c:v>
                </c:pt>
                <c:pt idx="75">
                  <c:v>7</c:v>
                </c:pt>
                <c:pt idx="76">
                  <c:v>15</c:v>
                </c:pt>
                <c:pt idx="77">
                  <c:v>18</c:v>
                </c:pt>
                <c:pt idx="78">
                  <c:v>46</c:v>
                </c:pt>
                <c:pt idx="79">
                  <c:v>44</c:v>
                </c:pt>
                <c:pt idx="80">
                  <c:v>54</c:v>
                </c:pt>
                <c:pt idx="81">
                  <c:v>64</c:v>
                </c:pt>
                <c:pt idx="82">
                  <c:v>49</c:v>
                </c:pt>
                <c:pt idx="83">
                  <c:v>37</c:v>
                </c:pt>
                <c:pt idx="84">
                  <c:v>41</c:v>
                </c:pt>
                <c:pt idx="85">
                  <c:v>57</c:v>
                </c:pt>
                <c:pt idx="86">
                  <c:v>65</c:v>
                </c:pt>
                <c:pt idx="87">
                  <c:v>73</c:v>
                </c:pt>
                <c:pt idx="88">
                  <c:v>90</c:v>
                </c:pt>
                <c:pt idx="89">
                  <c:v>115</c:v>
                </c:pt>
                <c:pt idx="90">
                  <c:v>150</c:v>
                </c:pt>
                <c:pt idx="91">
                  <c:v>216</c:v>
                </c:pt>
                <c:pt idx="92">
                  <c:v>216</c:v>
                </c:pt>
                <c:pt idx="93">
                  <c:v>197</c:v>
                </c:pt>
                <c:pt idx="94">
                  <c:v>173</c:v>
                </c:pt>
                <c:pt idx="95">
                  <c:v>131</c:v>
                </c:pt>
                <c:pt idx="96">
                  <c:v>138</c:v>
                </c:pt>
                <c:pt idx="97">
                  <c:v>80</c:v>
                </c:pt>
                <c:pt idx="98">
                  <c:v>78</c:v>
                </c:pt>
                <c:pt idx="99">
                  <c:v>74</c:v>
                </c:pt>
                <c:pt idx="100">
                  <c:v>73</c:v>
                </c:pt>
                <c:pt idx="101">
                  <c:v>62</c:v>
                </c:pt>
                <c:pt idx="102">
                  <c:v>66</c:v>
                </c:pt>
                <c:pt idx="103">
                  <c:v>63</c:v>
                </c:pt>
                <c:pt idx="104">
                  <c:v>58</c:v>
                </c:pt>
                <c:pt idx="105">
                  <c:v>68</c:v>
                </c:pt>
                <c:pt idx="106">
                  <c:v>56</c:v>
                </c:pt>
                <c:pt idx="107">
                  <c:v>74</c:v>
                </c:pt>
                <c:pt idx="108">
                  <c:v>60</c:v>
                </c:pt>
                <c:pt idx="109">
                  <c:v>54</c:v>
                </c:pt>
                <c:pt idx="110">
                  <c:v>52</c:v>
                </c:pt>
                <c:pt idx="111">
                  <c:v>51</c:v>
                </c:pt>
                <c:pt idx="112">
                  <c:v>34</c:v>
                </c:pt>
                <c:pt idx="113">
                  <c:v>30</c:v>
                </c:pt>
                <c:pt idx="114">
                  <c:v>29</c:v>
                </c:pt>
                <c:pt idx="115">
                  <c:v>8</c:v>
                </c:pt>
                <c:pt idx="116">
                  <c:v>9</c:v>
                </c:pt>
                <c:pt idx="1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9F-4002-B23E-69FD943F07D1}"/>
            </c:ext>
          </c:extLst>
        </c:ser>
        <c:ser>
          <c:idx val="4"/>
          <c:order val="4"/>
          <c:tx>
            <c:strRef>
              <c:f>Sterbedatum_AG!$G$4</c:f>
              <c:strCache>
                <c:ptCount val="1"/>
                <c:pt idx="0">
                  <c:v>60 - 79 -Jährige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Sterbedatum_AG!$G$15:$G$132</c:f>
              <c:numCache>
                <c:formatCode>General</c:formatCode>
                <c:ptCount val="118"/>
                <c:pt idx="0">
                  <c:v>1</c:v>
                </c:pt>
                <c:pt idx="1">
                  <c:v>8</c:v>
                </c:pt>
                <c:pt idx="2">
                  <c:v>43</c:v>
                </c:pt>
                <c:pt idx="3">
                  <c:v>203</c:v>
                </c:pt>
                <c:pt idx="4">
                  <c:v>448</c:v>
                </c:pt>
                <c:pt idx="5">
                  <c:v>533</c:v>
                </c:pt>
                <c:pt idx="6">
                  <c:v>509</c:v>
                </c:pt>
                <c:pt idx="7">
                  <c:v>350</c:v>
                </c:pt>
                <c:pt idx="8">
                  <c:v>267</c:v>
                </c:pt>
                <c:pt idx="9">
                  <c:v>169</c:v>
                </c:pt>
                <c:pt idx="10">
                  <c:v>133</c:v>
                </c:pt>
                <c:pt idx="11">
                  <c:v>86</c:v>
                </c:pt>
                <c:pt idx="12">
                  <c:v>58</c:v>
                </c:pt>
                <c:pt idx="13">
                  <c:v>31</c:v>
                </c:pt>
                <c:pt idx="14">
                  <c:v>33</c:v>
                </c:pt>
                <c:pt idx="15">
                  <c:v>20</c:v>
                </c:pt>
                <c:pt idx="16">
                  <c:v>23</c:v>
                </c:pt>
                <c:pt idx="17">
                  <c:v>22</c:v>
                </c:pt>
                <c:pt idx="18">
                  <c:v>13</c:v>
                </c:pt>
                <c:pt idx="19">
                  <c:v>10</c:v>
                </c:pt>
                <c:pt idx="20">
                  <c:v>10</c:v>
                </c:pt>
                <c:pt idx="21">
                  <c:v>15</c:v>
                </c:pt>
                <c:pt idx="22">
                  <c:v>10</c:v>
                </c:pt>
                <c:pt idx="23">
                  <c:v>10</c:v>
                </c:pt>
                <c:pt idx="24">
                  <c:v>14</c:v>
                </c:pt>
                <c:pt idx="25">
                  <c:v>18</c:v>
                </c:pt>
                <c:pt idx="26">
                  <c:v>11</c:v>
                </c:pt>
                <c:pt idx="27">
                  <c:v>12</c:v>
                </c:pt>
                <c:pt idx="28">
                  <c:v>15</c:v>
                </c:pt>
                <c:pt idx="29">
                  <c:v>21</c:v>
                </c:pt>
                <c:pt idx="30">
                  <c:v>21</c:v>
                </c:pt>
                <c:pt idx="31">
                  <c:v>49</c:v>
                </c:pt>
                <c:pt idx="32">
                  <c:v>60</c:v>
                </c:pt>
                <c:pt idx="33">
                  <c:v>113</c:v>
                </c:pt>
                <c:pt idx="34">
                  <c:v>206</c:v>
                </c:pt>
                <c:pt idx="35">
                  <c:v>316</c:v>
                </c:pt>
                <c:pt idx="36">
                  <c:v>423</c:v>
                </c:pt>
                <c:pt idx="37">
                  <c:v>574</c:v>
                </c:pt>
                <c:pt idx="38">
                  <c:v>773</c:v>
                </c:pt>
                <c:pt idx="39">
                  <c:v>891</c:v>
                </c:pt>
                <c:pt idx="40">
                  <c:v>1076</c:v>
                </c:pt>
                <c:pt idx="41">
                  <c:v>1265</c:v>
                </c:pt>
                <c:pt idx="42">
                  <c:v>1471</c:v>
                </c:pt>
                <c:pt idx="43">
                  <c:v>1478</c:v>
                </c:pt>
                <c:pt idx="44">
                  <c:v>1412</c:v>
                </c:pt>
                <c:pt idx="45">
                  <c:v>1335</c:v>
                </c:pt>
                <c:pt idx="46">
                  <c:v>1243</c:v>
                </c:pt>
                <c:pt idx="47">
                  <c:v>1080</c:v>
                </c:pt>
                <c:pt idx="48">
                  <c:v>939</c:v>
                </c:pt>
                <c:pt idx="49">
                  <c:v>776</c:v>
                </c:pt>
                <c:pt idx="50">
                  <c:v>632</c:v>
                </c:pt>
                <c:pt idx="51">
                  <c:v>532</c:v>
                </c:pt>
                <c:pt idx="52">
                  <c:v>467</c:v>
                </c:pt>
                <c:pt idx="53">
                  <c:v>432</c:v>
                </c:pt>
                <c:pt idx="54">
                  <c:v>396</c:v>
                </c:pt>
                <c:pt idx="55">
                  <c:v>437</c:v>
                </c:pt>
                <c:pt idx="56">
                  <c:v>521</c:v>
                </c:pt>
                <c:pt idx="57">
                  <c:v>603</c:v>
                </c:pt>
                <c:pt idx="58">
                  <c:v>693</c:v>
                </c:pt>
                <c:pt idx="59">
                  <c:v>738</c:v>
                </c:pt>
                <c:pt idx="60">
                  <c:v>748</c:v>
                </c:pt>
                <c:pt idx="61">
                  <c:v>665</c:v>
                </c:pt>
                <c:pt idx="62">
                  <c:v>553</c:v>
                </c:pt>
                <c:pt idx="63">
                  <c:v>463</c:v>
                </c:pt>
                <c:pt idx="64">
                  <c:v>330</c:v>
                </c:pt>
                <c:pt idx="65">
                  <c:v>217</c:v>
                </c:pt>
                <c:pt idx="66">
                  <c:v>128</c:v>
                </c:pt>
                <c:pt idx="67">
                  <c:v>130</c:v>
                </c:pt>
                <c:pt idx="68">
                  <c:v>70</c:v>
                </c:pt>
                <c:pt idx="69">
                  <c:v>47</c:v>
                </c:pt>
                <c:pt idx="70">
                  <c:v>35</c:v>
                </c:pt>
                <c:pt idx="71">
                  <c:v>22</c:v>
                </c:pt>
                <c:pt idx="72">
                  <c:v>25</c:v>
                </c:pt>
                <c:pt idx="73">
                  <c:v>15</c:v>
                </c:pt>
                <c:pt idx="74">
                  <c:v>25</c:v>
                </c:pt>
                <c:pt idx="75">
                  <c:v>30</c:v>
                </c:pt>
                <c:pt idx="76">
                  <c:v>50</c:v>
                </c:pt>
                <c:pt idx="77">
                  <c:v>63</c:v>
                </c:pt>
                <c:pt idx="78">
                  <c:v>88</c:v>
                </c:pt>
                <c:pt idx="79">
                  <c:v>113</c:v>
                </c:pt>
                <c:pt idx="80">
                  <c:v>129</c:v>
                </c:pt>
                <c:pt idx="81">
                  <c:v>146</c:v>
                </c:pt>
                <c:pt idx="82">
                  <c:v>123</c:v>
                </c:pt>
                <c:pt idx="83">
                  <c:v>141</c:v>
                </c:pt>
                <c:pt idx="84">
                  <c:v>145</c:v>
                </c:pt>
                <c:pt idx="85">
                  <c:v>172</c:v>
                </c:pt>
                <c:pt idx="86">
                  <c:v>240</c:v>
                </c:pt>
                <c:pt idx="87">
                  <c:v>324</c:v>
                </c:pt>
                <c:pt idx="88">
                  <c:v>431</c:v>
                </c:pt>
                <c:pt idx="89">
                  <c:v>634</c:v>
                </c:pt>
                <c:pt idx="90">
                  <c:v>789</c:v>
                </c:pt>
                <c:pt idx="91">
                  <c:v>923</c:v>
                </c:pt>
                <c:pt idx="92">
                  <c:v>881</c:v>
                </c:pt>
                <c:pt idx="93">
                  <c:v>910</c:v>
                </c:pt>
                <c:pt idx="94">
                  <c:v>754</c:v>
                </c:pt>
                <c:pt idx="95">
                  <c:v>580</c:v>
                </c:pt>
                <c:pt idx="96">
                  <c:v>453</c:v>
                </c:pt>
                <c:pt idx="97">
                  <c:v>360</c:v>
                </c:pt>
                <c:pt idx="98">
                  <c:v>328</c:v>
                </c:pt>
                <c:pt idx="99">
                  <c:v>288</c:v>
                </c:pt>
                <c:pt idx="100">
                  <c:v>310</c:v>
                </c:pt>
                <c:pt idx="101">
                  <c:v>370</c:v>
                </c:pt>
                <c:pt idx="102">
                  <c:v>428</c:v>
                </c:pt>
                <c:pt idx="103">
                  <c:v>412</c:v>
                </c:pt>
                <c:pt idx="104">
                  <c:v>388</c:v>
                </c:pt>
                <c:pt idx="105">
                  <c:v>402</c:v>
                </c:pt>
                <c:pt idx="106">
                  <c:v>445</c:v>
                </c:pt>
                <c:pt idx="107">
                  <c:v>452</c:v>
                </c:pt>
                <c:pt idx="108">
                  <c:v>457</c:v>
                </c:pt>
                <c:pt idx="109">
                  <c:v>374</c:v>
                </c:pt>
                <c:pt idx="110">
                  <c:v>317</c:v>
                </c:pt>
                <c:pt idx="111">
                  <c:v>259</c:v>
                </c:pt>
                <c:pt idx="112">
                  <c:v>208</c:v>
                </c:pt>
                <c:pt idx="113">
                  <c:v>174</c:v>
                </c:pt>
                <c:pt idx="114">
                  <c:v>146</c:v>
                </c:pt>
                <c:pt idx="115">
                  <c:v>92</c:v>
                </c:pt>
                <c:pt idx="116">
                  <c:v>73</c:v>
                </c:pt>
                <c:pt idx="11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9F-4002-B23E-69FD943F07D1}"/>
            </c:ext>
          </c:extLst>
        </c:ser>
        <c:ser>
          <c:idx val="5"/>
          <c:order val="5"/>
          <c:tx>
            <c:strRef>
              <c:f>Sterbedatum_AG!$H$4</c:f>
              <c:strCache>
                <c:ptCount val="1"/>
                <c:pt idx="0">
                  <c:v>80+ -Jährige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Sterbedatum_AG!$B$15:$B$132</c:f>
              <c:strCache>
                <c:ptCount val="11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</c:strCache>
            </c:strRef>
          </c:cat>
          <c:val>
            <c:numRef>
              <c:f>Sterbedatum_AG!$H$15:$H$132</c:f>
              <c:numCache>
                <c:formatCode>General</c:formatCode>
                <c:ptCount val="118"/>
                <c:pt idx="1">
                  <c:v>11</c:v>
                </c:pt>
                <c:pt idx="2">
                  <c:v>110</c:v>
                </c:pt>
                <c:pt idx="3">
                  <c:v>370</c:v>
                </c:pt>
                <c:pt idx="4">
                  <c:v>854</c:v>
                </c:pt>
                <c:pt idx="5">
                  <c:v>1144</c:v>
                </c:pt>
                <c:pt idx="6">
                  <c:v>1036</c:v>
                </c:pt>
                <c:pt idx="7">
                  <c:v>776</c:v>
                </c:pt>
                <c:pt idx="8">
                  <c:v>484</c:v>
                </c:pt>
                <c:pt idx="9">
                  <c:v>325</c:v>
                </c:pt>
                <c:pt idx="10">
                  <c:v>193</c:v>
                </c:pt>
                <c:pt idx="11">
                  <c:v>173</c:v>
                </c:pt>
                <c:pt idx="12">
                  <c:v>81</c:v>
                </c:pt>
                <c:pt idx="13">
                  <c:v>77</c:v>
                </c:pt>
                <c:pt idx="14">
                  <c:v>36</c:v>
                </c:pt>
                <c:pt idx="15">
                  <c:v>28</c:v>
                </c:pt>
                <c:pt idx="16">
                  <c:v>26</c:v>
                </c:pt>
                <c:pt idx="17">
                  <c:v>19</c:v>
                </c:pt>
                <c:pt idx="18">
                  <c:v>10</c:v>
                </c:pt>
                <c:pt idx="19">
                  <c:v>15</c:v>
                </c:pt>
                <c:pt idx="20">
                  <c:v>16</c:v>
                </c:pt>
                <c:pt idx="21">
                  <c:v>15</c:v>
                </c:pt>
                <c:pt idx="22">
                  <c:v>16</c:v>
                </c:pt>
                <c:pt idx="23">
                  <c:v>20</c:v>
                </c:pt>
                <c:pt idx="24">
                  <c:v>24</c:v>
                </c:pt>
                <c:pt idx="25">
                  <c:v>12</c:v>
                </c:pt>
                <c:pt idx="26">
                  <c:v>5</c:v>
                </c:pt>
                <c:pt idx="27">
                  <c:v>18</c:v>
                </c:pt>
                <c:pt idx="28">
                  <c:v>33</c:v>
                </c:pt>
                <c:pt idx="29">
                  <c:v>41</c:v>
                </c:pt>
                <c:pt idx="30">
                  <c:v>56</c:v>
                </c:pt>
                <c:pt idx="31">
                  <c:v>68</c:v>
                </c:pt>
                <c:pt idx="32">
                  <c:v>171</c:v>
                </c:pt>
                <c:pt idx="33">
                  <c:v>284</c:v>
                </c:pt>
                <c:pt idx="34">
                  <c:v>556</c:v>
                </c:pt>
                <c:pt idx="35">
                  <c:v>910</c:v>
                </c:pt>
                <c:pt idx="36">
                  <c:v>1177</c:v>
                </c:pt>
                <c:pt idx="37">
                  <c:v>1498</c:v>
                </c:pt>
                <c:pt idx="38">
                  <c:v>2060</c:v>
                </c:pt>
                <c:pt idx="39">
                  <c:v>2470</c:v>
                </c:pt>
                <c:pt idx="40">
                  <c:v>3169</c:v>
                </c:pt>
                <c:pt idx="41">
                  <c:v>3874</c:v>
                </c:pt>
                <c:pt idx="42">
                  <c:v>4271</c:v>
                </c:pt>
                <c:pt idx="43">
                  <c:v>4232</c:v>
                </c:pt>
                <c:pt idx="44">
                  <c:v>4014</c:v>
                </c:pt>
                <c:pt idx="45">
                  <c:v>3608</c:v>
                </c:pt>
                <c:pt idx="46">
                  <c:v>3437</c:v>
                </c:pt>
                <c:pt idx="47">
                  <c:v>2930</c:v>
                </c:pt>
                <c:pt idx="48">
                  <c:v>2299</c:v>
                </c:pt>
                <c:pt idx="49">
                  <c:v>1827</c:v>
                </c:pt>
                <c:pt idx="50">
                  <c:v>1326</c:v>
                </c:pt>
                <c:pt idx="51">
                  <c:v>1101</c:v>
                </c:pt>
                <c:pt idx="52">
                  <c:v>828</c:v>
                </c:pt>
                <c:pt idx="53">
                  <c:v>734</c:v>
                </c:pt>
                <c:pt idx="54">
                  <c:v>644</c:v>
                </c:pt>
                <c:pt idx="55">
                  <c:v>664</c:v>
                </c:pt>
                <c:pt idx="56">
                  <c:v>719</c:v>
                </c:pt>
                <c:pt idx="57">
                  <c:v>790</c:v>
                </c:pt>
                <c:pt idx="58">
                  <c:v>697</c:v>
                </c:pt>
                <c:pt idx="59">
                  <c:v>701</c:v>
                </c:pt>
                <c:pt idx="60">
                  <c:v>685</c:v>
                </c:pt>
                <c:pt idx="61">
                  <c:v>583</c:v>
                </c:pt>
                <c:pt idx="62">
                  <c:v>454</c:v>
                </c:pt>
                <c:pt idx="63">
                  <c:v>341</c:v>
                </c:pt>
                <c:pt idx="64">
                  <c:v>274</c:v>
                </c:pt>
                <c:pt idx="65">
                  <c:v>187</c:v>
                </c:pt>
                <c:pt idx="66">
                  <c:v>99</c:v>
                </c:pt>
                <c:pt idx="67">
                  <c:v>69</c:v>
                </c:pt>
                <c:pt idx="68">
                  <c:v>47</c:v>
                </c:pt>
                <c:pt idx="69">
                  <c:v>25</c:v>
                </c:pt>
                <c:pt idx="70">
                  <c:v>15</c:v>
                </c:pt>
                <c:pt idx="71">
                  <c:v>25</c:v>
                </c:pt>
                <c:pt idx="72">
                  <c:v>25</c:v>
                </c:pt>
                <c:pt idx="73">
                  <c:v>13</c:v>
                </c:pt>
                <c:pt idx="74">
                  <c:v>28</c:v>
                </c:pt>
                <c:pt idx="75">
                  <c:v>41</c:v>
                </c:pt>
                <c:pt idx="76">
                  <c:v>59</c:v>
                </c:pt>
                <c:pt idx="77">
                  <c:v>81</c:v>
                </c:pt>
                <c:pt idx="78">
                  <c:v>135</c:v>
                </c:pt>
                <c:pt idx="79">
                  <c:v>168</c:v>
                </c:pt>
                <c:pt idx="80">
                  <c:v>239</c:v>
                </c:pt>
                <c:pt idx="81">
                  <c:v>189</c:v>
                </c:pt>
                <c:pt idx="82">
                  <c:v>213</c:v>
                </c:pt>
                <c:pt idx="83">
                  <c:v>217</c:v>
                </c:pt>
                <c:pt idx="84">
                  <c:v>273</c:v>
                </c:pt>
                <c:pt idx="85">
                  <c:v>367</c:v>
                </c:pt>
                <c:pt idx="86">
                  <c:v>551</c:v>
                </c:pt>
                <c:pt idx="87">
                  <c:v>794</c:v>
                </c:pt>
                <c:pt idx="88">
                  <c:v>1053</c:v>
                </c:pt>
                <c:pt idx="89">
                  <c:v>1257</c:v>
                </c:pt>
                <c:pt idx="90">
                  <c:v>1532</c:v>
                </c:pt>
                <c:pt idx="91">
                  <c:v>1645</c:v>
                </c:pt>
                <c:pt idx="92">
                  <c:v>1518</c:v>
                </c:pt>
                <c:pt idx="93">
                  <c:v>1343</c:v>
                </c:pt>
                <c:pt idx="94">
                  <c:v>1080</c:v>
                </c:pt>
                <c:pt idx="95">
                  <c:v>831</c:v>
                </c:pt>
                <c:pt idx="96">
                  <c:v>632</c:v>
                </c:pt>
                <c:pt idx="97">
                  <c:v>496</c:v>
                </c:pt>
                <c:pt idx="98">
                  <c:v>475</c:v>
                </c:pt>
                <c:pt idx="99">
                  <c:v>535</c:v>
                </c:pt>
                <c:pt idx="100">
                  <c:v>722</c:v>
                </c:pt>
                <c:pt idx="101">
                  <c:v>864</c:v>
                </c:pt>
                <c:pt idx="102">
                  <c:v>1020</c:v>
                </c:pt>
                <c:pt idx="103">
                  <c:v>1029</c:v>
                </c:pt>
                <c:pt idx="104">
                  <c:v>1070</c:v>
                </c:pt>
                <c:pt idx="105">
                  <c:v>986</c:v>
                </c:pt>
                <c:pt idx="106">
                  <c:v>1117</c:v>
                </c:pt>
                <c:pt idx="107">
                  <c:v>1214</c:v>
                </c:pt>
                <c:pt idx="108">
                  <c:v>1112</c:v>
                </c:pt>
                <c:pt idx="109">
                  <c:v>934</c:v>
                </c:pt>
                <c:pt idx="110">
                  <c:v>823</c:v>
                </c:pt>
                <c:pt idx="111">
                  <c:v>648</c:v>
                </c:pt>
                <c:pt idx="112">
                  <c:v>495</c:v>
                </c:pt>
                <c:pt idx="113">
                  <c:v>404</c:v>
                </c:pt>
                <c:pt idx="114">
                  <c:v>302</c:v>
                </c:pt>
                <c:pt idx="115">
                  <c:v>183</c:v>
                </c:pt>
                <c:pt idx="116">
                  <c:v>128</c:v>
                </c:pt>
                <c:pt idx="11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9F-4002-B23E-69FD943F0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477437096"/>
        <c:axId val="477444640"/>
      </c:barChart>
      <c:catAx>
        <c:axId val="477437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Sterbewoche 2020/2021/2022</a:t>
                </a:r>
              </a:p>
            </c:rich>
          </c:tx>
          <c:layout>
            <c:manualLayout>
              <c:xMode val="edge"/>
              <c:yMode val="edge"/>
              <c:x val="0.42169447259686599"/>
              <c:y val="0.88448480230293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44640"/>
        <c:crosses val="autoZero"/>
        <c:auto val="1"/>
        <c:lblAlgn val="ctr"/>
        <c:lblOffset val="100"/>
        <c:tickLblSkip val="4"/>
        <c:noMultiLvlLbl val="0"/>
      </c:catAx>
      <c:valAx>
        <c:axId val="477444640"/>
        <c:scaling>
          <c:orientation val="minMax"/>
          <c:max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Anzahl der COVID-19-Todesfälle nach Alter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370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6721726306488913E-2"/>
          <c:y val="0.93519539896222648"/>
          <c:w val="0.77175636544664727"/>
          <c:h val="6.4389051511782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08.06.2022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08.06.2022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08. Juni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08.06.2022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F6DA4571-E71E-4921-9B0C-7E5A05DA9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614278"/>
              </p:ext>
            </p:extLst>
          </p:nvPr>
        </p:nvGraphicFramePr>
        <p:xfrm>
          <a:off x="1555616" y="600184"/>
          <a:ext cx="6032767" cy="4391166"/>
        </p:xfrm>
        <a:graphic>
          <a:graphicData uri="http://schemas.openxmlformats.org/drawingml/2006/table">
            <a:tbl>
              <a:tblPr firstRow="1" firstCol="1" bandRow="1"/>
              <a:tblGrid>
                <a:gridCol w="730653">
                  <a:extLst>
                    <a:ext uri="{9D8B030D-6E8A-4147-A177-3AD203B41FA5}">
                      <a16:colId xmlns:a16="http://schemas.microsoft.com/office/drawing/2014/main" val="3158250802"/>
                    </a:ext>
                  </a:extLst>
                </a:gridCol>
                <a:gridCol w="730653">
                  <a:extLst>
                    <a:ext uri="{9D8B030D-6E8A-4147-A177-3AD203B41FA5}">
                      <a16:colId xmlns:a16="http://schemas.microsoft.com/office/drawing/2014/main" val="819283281"/>
                    </a:ext>
                  </a:extLst>
                </a:gridCol>
                <a:gridCol w="254198">
                  <a:extLst>
                    <a:ext uri="{9D8B030D-6E8A-4147-A177-3AD203B41FA5}">
                      <a16:colId xmlns:a16="http://schemas.microsoft.com/office/drawing/2014/main" val="3032115547"/>
                    </a:ext>
                  </a:extLst>
                </a:gridCol>
                <a:gridCol w="730081">
                  <a:extLst>
                    <a:ext uri="{9D8B030D-6E8A-4147-A177-3AD203B41FA5}">
                      <a16:colId xmlns:a16="http://schemas.microsoft.com/office/drawing/2014/main" val="3041958124"/>
                    </a:ext>
                  </a:extLst>
                </a:gridCol>
                <a:gridCol w="893275">
                  <a:extLst>
                    <a:ext uri="{9D8B030D-6E8A-4147-A177-3AD203B41FA5}">
                      <a16:colId xmlns:a16="http://schemas.microsoft.com/office/drawing/2014/main" val="1402743516"/>
                    </a:ext>
                  </a:extLst>
                </a:gridCol>
                <a:gridCol w="80738">
                  <a:extLst>
                    <a:ext uri="{9D8B030D-6E8A-4147-A177-3AD203B41FA5}">
                      <a16:colId xmlns:a16="http://schemas.microsoft.com/office/drawing/2014/main" val="3440086714"/>
                    </a:ext>
                  </a:extLst>
                </a:gridCol>
                <a:gridCol w="1217946">
                  <a:extLst>
                    <a:ext uri="{9D8B030D-6E8A-4147-A177-3AD203B41FA5}">
                      <a16:colId xmlns:a16="http://schemas.microsoft.com/office/drawing/2014/main" val="3866659164"/>
                    </a:ext>
                  </a:extLst>
                </a:gridCol>
                <a:gridCol w="63901">
                  <a:extLst>
                    <a:ext uri="{9D8B030D-6E8A-4147-A177-3AD203B41FA5}">
                      <a16:colId xmlns:a16="http://schemas.microsoft.com/office/drawing/2014/main" val="172060515"/>
                    </a:ext>
                  </a:extLst>
                </a:gridCol>
                <a:gridCol w="1331322">
                  <a:extLst>
                    <a:ext uri="{9D8B030D-6E8A-4147-A177-3AD203B41FA5}">
                      <a16:colId xmlns:a16="http://schemas.microsoft.com/office/drawing/2014/main" val="2217752116"/>
                    </a:ext>
                  </a:extLst>
                </a:gridCol>
              </a:tblGrid>
              <a:tr h="3837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07.06.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07.06.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45485"/>
                  </a:ext>
                </a:extLst>
              </a:tr>
              <a:tr h="515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154699"/>
                  </a:ext>
                </a:extLst>
              </a:tr>
              <a:tr h="266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+84.655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+22.400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238,1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-10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+59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259963"/>
                  </a:ext>
                </a:extLst>
              </a:tr>
              <a:tr h="307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(26.583.016)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684.500]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[408/411]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[621]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813778"/>
                  </a:ext>
                </a:extLst>
              </a:tr>
              <a:tr h="276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+303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602504"/>
                  </a:ext>
                </a:extLst>
              </a:tr>
              <a:tr h="623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66813"/>
                  </a:ext>
                </a:extLst>
              </a:tr>
              <a:tr h="149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+1.005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+62.100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1,93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2,9 %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64.551.630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687177"/>
                  </a:ext>
                </a:extLst>
              </a:tr>
              <a:tr h="307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(558.793)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25.759.000)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[9/411]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63.111.637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008695"/>
                  </a:ext>
                </a:extLst>
              </a:tr>
              <a:tr h="149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49.689.655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695565"/>
                  </a:ext>
                </a:extLst>
              </a:tr>
              <a:tr h="6239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471879"/>
                  </a:ext>
                </a:extLst>
              </a:tr>
              <a:tr h="1490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4,40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77,6 %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770093"/>
                  </a:ext>
                </a:extLst>
              </a:tr>
              <a:tr h="1490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(139.533)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75,9 %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175882"/>
                  </a:ext>
                </a:extLst>
              </a:tr>
              <a:tr h="1490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14399" marR="114399" marT="57200" marB="5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59,8 %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061" marR="160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7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08.06.2022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B4DAD7-4F0C-41F6-9521-8962A61C3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697119"/>
            <a:ext cx="7223705" cy="39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08.06.2022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B1FDD9-9D20-4AE3-BF77-65B16ED1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52" y="835839"/>
            <a:ext cx="5979895" cy="41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08.06.2022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2861C5-520D-4028-A728-4C662E41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5" y="710292"/>
            <a:ext cx="7848382" cy="39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08.06.2022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E86DDCD-4AFE-4456-BE26-DEBC8EDEFD00}"/>
              </a:ext>
            </a:extLst>
          </p:cNvPr>
          <p:cNvGrpSpPr/>
          <p:nvPr/>
        </p:nvGrpSpPr>
        <p:grpSpPr>
          <a:xfrm>
            <a:off x="914400" y="971548"/>
            <a:ext cx="7315180" cy="3714752"/>
            <a:chOff x="0" y="0"/>
            <a:chExt cx="6926580" cy="341550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2399720-9CBF-416E-9B2C-0BDE0B7AF365}"/>
                </a:ext>
              </a:extLst>
            </p:cNvPr>
            <p:cNvSpPr/>
            <p:nvPr/>
          </p:nvSpPr>
          <p:spPr>
            <a:xfrm>
              <a:off x="6585630" y="47468"/>
              <a:ext cx="167575" cy="27965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aphicFrame>
          <p:nvGraphicFramePr>
            <p:cNvPr id="15" name="Diagramm 14">
              <a:extLst>
                <a:ext uri="{FF2B5EF4-FFF2-40B4-BE49-F238E27FC236}">
                  <a16:creationId xmlns:a16="http://schemas.microsoft.com/office/drawing/2014/main" id="{3750A411-7007-4FF0-958B-DD30AEB748F0}"/>
                </a:ext>
              </a:extLst>
            </p:cNvPr>
            <p:cNvGraphicFramePr/>
            <p:nvPr/>
          </p:nvGraphicFramePr>
          <p:xfrm>
            <a:off x="0" y="0"/>
            <a:ext cx="6926580" cy="34155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DF1E44-0024-468B-BEE6-D540921C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Bildschirmpräsentation (16:9)</PresentationFormat>
  <Paragraphs>144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665</cp:revision>
  <dcterms:created xsi:type="dcterms:W3CDTF">2015-11-02T12:29:13Z</dcterms:created>
  <dcterms:modified xsi:type="dcterms:W3CDTF">2022-06-08T07:26:01Z</dcterms:modified>
</cp:coreProperties>
</file>