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7" r:id="rId2"/>
    <p:sldId id="331" r:id="rId3"/>
    <p:sldId id="338" r:id="rId4"/>
    <p:sldId id="323" r:id="rId5"/>
    <p:sldId id="336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 varScale="1">
        <p:scale>
          <a:sx n="77" d="100"/>
          <a:sy n="77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566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552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00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70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18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5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58E0857-DED8-4820-92CD-8B799331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6F1260-B8D0-41E8-ABC7-1E6A3FAEF6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1120" y="1916833"/>
            <a:ext cx="7375698" cy="409589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A86ACC4-6BD2-40F1-997E-1043806D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und </a:t>
            </a:r>
            <a:r>
              <a:rPr lang="de-DE" dirty="0" err="1"/>
              <a:t>Positivenanteil</a:t>
            </a:r>
            <a:r>
              <a:rPr lang="de-DE" dirty="0"/>
              <a:t> SARS-CoV-2 in ARS</a:t>
            </a:r>
            <a:br>
              <a:rPr lang="de-DE" dirty="0"/>
            </a:br>
            <a:r>
              <a:rPr lang="de-DE" sz="1400" dirty="0"/>
              <a:t>Datenstand 07.06.2022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72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9512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07.06.2022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B519EE-A9C9-4BF1-B538-C3C12D73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35"/>
            <a:ext cx="9144000" cy="52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B9C8D5-4221-4A16-BC87-5C212AB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59C1E-252A-4263-AC72-8990275A9E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EAD2F9-D247-4B13-9D1A-0C36CA52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9EA25F-1FB5-45A4-A7E9-78A01108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40406"/>
            <a:ext cx="8763000" cy="54483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D10B8F2-DA16-4D5F-B18C-B5D558817AC3}"/>
              </a:ext>
            </a:extLst>
          </p:cNvPr>
          <p:cNvSpPr/>
          <p:nvPr/>
        </p:nvSpPr>
        <p:spPr>
          <a:xfrm>
            <a:off x="179512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07.06.2022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3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07.06.2022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560A227E-F725-4C8D-9173-25966936D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755708" y="116632"/>
            <a:ext cx="4280788" cy="237626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26145423-3892-4598-949C-A37F84B1F4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46110" y="1910792"/>
            <a:ext cx="4032448" cy="267779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A1E78BA6-8897-4E79-8F0C-02E44609B4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608513" y="3981422"/>
            <a:ext cx="4355975" cy="237492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764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85800">
              <a:spcAft>
                <a:spcPts val="450"/>
              </a:spcAft>
              <a:defRPr/>
            </a:pPr>
            <a:r>
              <a:rPr lang="de-DE" dirty="0"/>
              <a:t>Monitoring von COVID-19</a:t>
            </a:r>
            <a:r>
              <a:rPr lang="de-DE" sz="2000" dirty="0"/>
              <a:t> </a:t>
            </a:r>
            <a:r>
              <a:rPr lang="de-DE" dirty="0"/>
              <a:t>und der Impfsituation in</a:t>
            </a:r>
            <a:r>
              <a:rPr lang="de-DE" sz="2000" dirty="0"/>
              <a:t> </a:t>
            </a:r>
            <a:r>
              <a:rPr lang="de-DE" dirty="0"/>
              <a:t>Langzeitpflegeeinrichtungen</a:t>
            </a:r>
          </a:p>
          <a:p>
            <a:pPr lvl="0"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</a:rPr>
              <a:t>6. Bericht vom 02.06.2022</a:t>
            </a:r>
            <a:endParaRPr kumimoji="0" lang="de-DE" sz="195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614ECF-5ABA-46C8-95DA-E1F3C30C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429097"/>
            <a:ext cx="79914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Testungen und Positivenanteil SARS-CoV-2 in ARS Datenstand 07.06.2022</vt:lpstr>
      <vt:lpstr>PowerPoint-Präsentation</vt:lpstr>
      <vt:lpstr>PowerPoint-Präsentation</vt:lpstr>
      <vt:lpstr>Datenstand 07.06.2022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330</cp:revision>
  <dcterms:created xsi:type="dcterms:W3CDTF">2020-11-18T09:03:03Z</dcterms:created>
  <dcterms:modified xsi:type="dcterms:W3CDTF">2022-06-08T09:10:19Z</dcterms:modified>
</cp:coreProperties>
</file>