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884" r:id="rId4"/>
    <p:sldId id="756" r:id="rId5"/>
    <p:sldId id="757" r:id="rId6"/>
    <p:sldId id="777" r:id="rId7"/>
    <p:sldId id="783" r:id="rId8"/>
    <p:sldId id="781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22.06.2022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22.06.2022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22. Juni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F07C1C0-9D9F-4274-A4DE-E6A8A7EF6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81007"/>
              </p:ext>
            </p:extLst>
          </p:nvPr>
        </p:nvGraphicFramePr>
        <p:xfrm>
          <a:off x="771525" y="606922"/>
          <a:ext cx="7600950" cy="4208335"/>
        </p:xfrm>
        <a:graphic>
          <a:graphicData uri="http://schemas.openxmlformats.org/drawingml/2006/table">
            <a:tbl>
              <a:tblPr firstRow="1" firstCol="1" bandRow="1"/>
              <a:tblGrid>
                <a:gridCol w="925264">
                  <a:extLst>
                    <a:ext uri="{9D8B030D-6E8A-4147-A177-3AD203B41FA5}">
                      <a16:colId xmlns:a16="http://schemas.microsoft.com/office/drawing/2014/main" val="4009739819"/>
                    </a:ext>
                  </a:extLst>
                </a:gridCol>
                <a:gridCol w="925264">
                  <a:extLst>
                    <a:ext uri="{9D8B030D-6E8A-4147-A177-3AD203B41FA5}">
                      <a16:colId xmlns:a16="http://schemas.microsoft.com/office/drawing/2014/main" val="72924877"/>
                    </a:ext>
                  </a:extLst>
                </a:gridCol>
                <a:gridCol w="155468">
                  <a:extLst>
                    <a:ext uri="{9D8B030D-6E8A-4147-A177-3AD203B41FA5}">
                      <a16:colId xmlns:a16="http://schemas.microsoft.com/office/drawing/2014/main" val="3888383774"/>
                    </a:ext>
                  </a:extLst>
                </a:gridCol>
                <a:gridCol w="924539">
                  <a:extLst>
                    <a:ext uri="{9D8B030D-6E8A-4147-A177-3AD203B41FA5}">
                      <a16:colId xmlns:a16="http://schemas.microsoft.com/office/drawing/2014/main" val="3876729479"/>
                    </a:ext>
                  </a:extLst>
                </a:gridCol>
                <a:gridCol w="1131202">
                  <a:extLst>
                    <a:ext uri="{9D8B030D-6E8A-4147-A177-3AD203B41FA5}">
                      <a16:colId xmlns:a16="http://schemas.microsoft.com/office/drawing/2014/main" val="2511092977"/>
                    </a:ext>
                  </a:extLst>
                </a:gridCol>
                <a:gridCol w="155468">
                  <a:extLst>
                    <a:ext uri="{9D8B030D-6E8A-4147-A177-3AD203B41FA5}">
                      <a16:colId xmlns:a16="http://schemas.microsoft.com/office/drawing/2014/main" val="3463249254"/>
                    </a:ext>
                  </a:extLst>
                </a:gridCol>
                <a:gridCol w="1542350">
                  <a:extLst>
                    <a:ext uri="{9D8B030D-6E8A-4147-A177-3AD203B41FA5}">
                      <a16:colId xmlns:a16="http://schemas.microsoft.com/office/drawing/2014/main" val="3448637260"/>
                    </a:ext>
                  </a:extLst>
                </a:gridCol>
                <a:gridCol w="155468">
                  <a:extLst>
                    <a:ext uri="{9D8B030D-6E8A-4147-A177-3AD203B41FA5}">
                      <a16:colId xmlns:a16="http://schemas.microsoft.com/office/drawing/2014/main" val="3799740536"/>
                    </a:ext>
                  </a:extLst>
                </a:gridCol>
                <a:gridCol w="1685927">
                  <a:extLst>
                    <a:ext uri="{9D8B030D-6E8A-4147-A177-3AD203B41FA5}">
                      <a16:colId xmlns:a16="http://schemas.microsoft.com/office/drawing/2014/main" val="1045758696"/>
                    </a:ext>
                  </a:extLst>
                </a:gridCol>
              </a:tblGrid>
              <a:tr h="2716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21.06.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22.06.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41200"/>
                  </a:ext>
                </a:extLst>
              </a:tr>
              <a:tr h="480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6500"/>
                  </a:ext>
                </a:extLst>
              </a:tr>
              <a:tr h="136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+119.232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+65.800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488,7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+50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+1.161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01983"/>
                  </a:ext>
                </a:extLst>
              </a:tr>
              <a:tr h="23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(27.454.225)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1.007.100]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[795]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+2.170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631132"/>
                  </a:ext>
                </a:extLst>
              </a:tr>
              <a:tr h="141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+8.411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16285"/>
                  </a:ext>
                </a:extLst>
              </a:tr>
              <a:tr h="64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921618"/>
                  </a:ext>
                </a:extLst>
              </a:tr>
              <a:tr h="76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+1.393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+53.300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3,85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3,7 %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64.688.225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244542"/>
                  </a:ext>
                </a:extLst>
              </a:tr>
              <a:tr h="237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(568.502)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26.306.700)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[155/411]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63.329.221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101512"/>
                  </a:ext>
                </a:extLst>
              </a:tr>
              <a:tr h="76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51.199.029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513054"/>
                  </a:ext>
                </a:extLst>
              </a:tr>
              <a:tr h="6422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32818"/>
                  </a:ext>
                </a:extLst>
              </a:tr>
              <a:tr h="76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8,60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479942"/>
                  </a:ext>
                </a:extLst>
              </a:tr>
              <a:tr h="76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(140.462)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[9/411]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317966"/>
                  </a:ext>
                </a:extLst>
              </a:tr>
              <a:tr h="14269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71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E2F148-2057-48E6-A979-9D11AA64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339EDA-6E47-419B-B5E4-B29F07B9A388}"/>
              </a:ext>
            </a:extLst>
          </p:cNvPr>
          <p:cNvSpPr txBox="1"/>
          <p:nvPr/>
        </p:nvSpPr>
        <p:spPr>
          <a:xfrm>
            <a:off x="800099" y="703385"/>
            <a:ext cx="431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&gt;35 Mio. Meldungen bisher über DEMIS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1EC348-C300-4B0A-B0B4-E6B27DBB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8" y="1179346"/>
            <a:ext cx="7583214" cy="3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919B1B-4261-444B-A58D-EC226965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28" y="697443"/>
            <a:ext cx="7444581" cy="40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4C413BB-8E05-4C0C-8EF6-8688F8FC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098" y="836364"/>
            <a:ext cx="5671768" cy="39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22.06.2022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C6447D-E2DA-4605-95EA-8E64F1D0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22.06.2022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2AA979-B9BD-4DA9-B80A-5B80990A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1088400"/>
            <a:ext cx="7357725" cy="367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364F61-DAA9-4B66-924F-C2DC8951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Bildschirmpräsentation (16:9)</PresentationFormat>
  <Paragraphs>147</Paragraphs>
  <Slides>8</Slides>
  <Notes>6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PowerPoint-Präsentation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672</cp:revision>
  <dcterms:created xsi:type="dcterms:W3CDTF">2015-11-02T12:29:13Z</dcterms:created>
  <dcterms:modified xsi:type="dcterms:W3CDTF">2022-06-22T08:09:57Z</dcterms:modified>
</cp:coreProperties>
</file>