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884" r:id="rId4"/>
    <p:sldId id="756" r:id="rId5"/>
    <p:sldId id="757" r:id="rId6"/>
    <p:sldId id="777" r:id="rId7"/>
    <p:sldId id="783" r:id="rId8"/>
    <p:sldId id="781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>
        <p:scale>
          <a:sx n="139" d="100"/>
          <a:sy n="139" d="100"/>
        </p:scale>
        <p:origin x="432" y="-5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29.06.2022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29.06.2022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29. Juni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5FB361-0BFE-471B-B4BD-A44EAE17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98" y="579834"/>
            <a:ext cx="6928622" cy="45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D10D2B6-AF87-4FC7-B581-19E9609D09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E2F148-2057-48E6-A979-9D11AA64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CA0405C-1BCB-4665-9CC1-EFA45ADF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SARS-CoV-2-Meldungen und an das RKI übermittelte COVID-19-Fälle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68DF02-F14E-4652-B74C-C48453D2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84" y="1378932"/>
            <a:ext cx="8200278" cy="37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640FE0-1DE2-4E95-8901-41336C54B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0" y="818193"/>
            <a:ext cx="7911924" cy="43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5C0C0D-490C-4BF4-AEAE-6E3EB22B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81" y="814646"/>
            <a:ext cx="6121487" cy="43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84D0AEA-C4A0-4304-B492-8FE93E4F78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C2F29D4-2272-4160-AE4F-FA1734BA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2975D6-3429-4917-B987-2C7CFC85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1132332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6D6E8C-EE62-4D12-9856-8A71BF51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2065"/>
            <a:ext cx="7830395" cy="39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29.06.2022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571D99-F923-4229-A140-438ED8D1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Bildschirmpräsentation (16:9)</PresentationFormat>
  <Paragraphs>27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SARS-CoV-2-Meldungen und an das RKI übermittelte COVID-19-Fälle</vt:lpstr>
      <vt:lpstr>Verlauf der 7-Tage-Inzidenz der Bundesländer</vt:lpstr>
      <vt:lpstr>Geografische Verteilung 7-Tage-Inzidenz nach Landkreis</vt:lpstr>
      <vt:lpstr>Inzidenz nach Altersgruppe und Meldewoche 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673</cp:revision>
  <dcterms:created xsi:type="dcterms:W3CDTF">2015-11-02T12:29:13Z</dcterms:created>
  <dcterms:modified xsi:type="dcterms:W3CDTF">2022-06-29T09:04:32Z</dcterms:modified>
</cp:coreProperties>
</file>