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2B016-EF04-417B-A9F1-732D25D3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0275C1-6055-47F7-9B4C-7B3DBCFE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405AB-E2AB-4D0D-AFF8-712FA578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C9D28-C169-4BF7-9FC5-E5864CA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29808-2695-42A6-9C21-B53CE6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1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A8B1A-B1A3-4913-A1AD-077B9D30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ADE82F-7210-4DED-8D78-9C761EF7B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73F3C-DA3D-4C0A-9794-95460357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39043-E34A-498D-85C3-583A1CAF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7EE64-96EF-4A1B-81E9-7010DCD6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57C12A-C6D4-46BE-8376-51374E39D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7339CA-F1ED-4151-9D13-73CE6B0C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A29A3-80E8-43FC-A968-E4EC3FB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E52E34-AA45-44C5-9DCC-F488414A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DA052-4284-4841-8FA6-BA67F49C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89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9E20C-01DA-49A4-A6CD-C7853A6D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9FBD4F-3280-4656-AB69-11960B6A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F083A-943A-459E-897D-C0D577E0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E7192-B2AE-409D-9D52-C65C1F09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A9183-4111-4D46-A6EA-8B22FD9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0FAA5-A7E4-4560-9FB8-98A28CAE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4F4994-C4CB-4BEC-A194-E291A077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06CF07-2712-4B32-BACE-237CFD31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9E79A-07D2-4168-B7ED-DA1877EE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199B7-F240-4261-AE6B-40500001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1D0CA-0F6B-4528-89DD-236B3D31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21C89-E3AB-44FF-9E60-47F3AC94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33AFAA-8BFE-4D55-AC35-090B4B605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CB0E75-E50B-4D72-B5FD-11D8BDB1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B0CB1-3FFF-41F3-AF1F-DBCE37B7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BB0BAA-4CFA-43B6-9771-ED254EC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8373C-392F-4FD6-9099-E754D807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9E836-DD42-4E12-9552-77ACF467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B08A5B-1D2F-47E4-8E33-FCB51F05F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446D8-8348-4139-A704-3DF96A20B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B81C69-8460-43AD-9151-710BEA41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1722D9-EB11-4AF5-89D1-50FEE8B8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FFD80C-45B4-4EEA-81FA-C6DC95FA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C61EA2-4D68-4B62-8061-5A9BB1DE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F4DBC-5B05-4D0A-9F98-56E8CC7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446091-73DA-4344-8FB0-8BC4D83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83DF5-38C5-416D-A957-C320A1DF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7F69E-B371-4FB5-BF1C-4AC6B71D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9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7A05B7-18E6-4319-A447-C43886AF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9F19D2-CC4C-404D-8164-9640596D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A010E9-0C89-4483-BFF1-D720F966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1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BF66D-4CF6-4822-9029-075567C9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A7542-C9D5-4017-8068-59D4E729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E3FDE1-938F-494E-A226-DC0D05A56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F417B-2C62-47AC-8D75-5BD490F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DB4F8C-B479-41DB-95DE-16B877E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84E844-331C-4448-A197-0E351498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6001A-E89B-4B24-9520-7D09ADF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587713-48B4-4F87-9DFA-831802247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BF186-6272-4A7C-9B7E-4D985493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DE368D-A339-436B-A409-17D2BF58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4878E5-FAB6-4DFF-A10C-B170937E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F075A5-3363-4F6C-8593-B84195FB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7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7CA9CD-E084-4830-BA85-B35CD667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EFB43-E9DD-4A4F-9486-94489499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1067A-9288-4126-8342-020A84FDF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E44A-044B-47A3-B778-26D7F7C317F4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7A84C-8521-4E3E-9EB9-B7ACDD9B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A4273-D582-423C-AE23-5877FEC17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D609-D548-45D5-A762-24830FA6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72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Testanzahl und –Kapazität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035F6D6-9683-45BF-9832-BFF19C7E0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66" y="783346"/>
            <a:ext cx="9712867" cy="4694552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81A3C4-9926-4AD5-A88E-271EE69D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817" y="5344998"/>
            <a:ext cx="4891467" cy="15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7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AC44B-F84A-4125-8362-1842B7C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solidFill>
                  <a:srgbClr val="548DD4"/>
                </a:solidFill>
                <a:latin typeface="Scala Sans OT" panose="020B05040301010201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Positivenanteile</a:t>
            </a:r>
            <a:r>
              <a:rPr lang="de-DE" sz="2800" dirty="0">
                <a:solidFill>
                  <a:srgbClr val="548DD4"/>
                </a:solidFill>
                <a:latin typeface="Scala Sans OT" panose="020B05040301010201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und Anzahl getesteter Personen nach Alter Datenstand 28.06.2022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7B1D616-E816-49F2-81FA-36BB84096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26" y="1690688"/>
            <a:ext cx="5840474" cy="3243353"/>
          </a:xfrm>
          <a:prstGeom prst="rect">
            <a:avLst/>
          </a:prstGeom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id="{8D1B802D-3E46-42B3-A6D0-A3B76505A5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182895" y="3429000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611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09D36-64D0-4AFF-9066-A454265D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548DD4"/>
                </a:solidFill>
                <a:latin typeface="Scala Sans OT" panose="020B05040301010201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Ausbrüche in Alten- und Pflegeheimen und medizinischen Behandlungseinrichtungen, Datenstand 28.06.2022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FA399FA8-2C82-4484-982D-3AEDD7F9BE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3296" y="1925053"/>
            <a:ext cx="5767134" cy="22996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id="{10DEE480-A02D-4AFA-93EF-ADDF31A6E0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600700" y="415099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C17D1DB-678E-4E18-BDD0-D40D9294393C}"/>
              </a:ext>
            </a:extLst>
          </p:cNvPr>
          <p:cNvSpPr txBox="1"/>
          <p:nvPr/>
        </p:nvSpPr>
        <p:spPr>
          <a:xfrm>
            <a:off x="7772115" y="2274510"/>
            <a:ext cx="182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Aktive Ausbrüche</a:t>
            </a:r>
          </a:p>
          <a:p>
            <a:r>
              <a:rPr lang="de-DE" dirty="0"/>
              <a:t>88 (45 &lt;- 45)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A19DC8-673E-4670-89C5-EDA8883F5E8B}"/>
              </a:ext>
            </a:extLst>
          </p:cNvPr>
          <p:cNvSpPr txBox="1"/>
          <p:nvPr/>
        </p:nvSpPr>
        <p:spPr>
          <a:xfrm>
            <a:off x="2859220" y="4858166"/>
            <a:ext cx="182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Aktive Ausbrüche</a:t>
            </a:r>
          </a:p>
          <a:p>
            <a:r>
              <a:rPr lang="de-DE" dirty="0"/>
              <a:t>171 (119 &lt;- 94)</a:t>
            </a:r>
          </a:p>
        </p:txBody>
      </p:sp>
    </p:spTree>
    <p:extLst>
      <p:ext uri="{BB962C8B-B14F-4D97-AF65-F5344CB8AC3E}">
        <p14:creationId xmlns:p14="http://schemas.microsoft.com/office/powerpoint/2010/main" val="22293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80757-F63F-4762-B994-2A247DEC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548DD4"/>
                </a:solidFill>
                <a:latin typeface="Scala Sans OT" panose="020B05040301010201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Bericht zu Impfquoten in Pflegeeinrichtungen, April 2022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41A3FEF-F56E-489C-AAE8-23A361AFC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739" y="2358189"/>
            <a:ext cx="10148522" cy="32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1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87B38-BB65-4A33-B860-573347A2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de-DE" sz="2800" dirty="0">
                <a:solidFill>
                  <a:srgbClr val="548DD4"/>
                </a:solidFill>
                <a:latin typeface="Scala Sans OT" panose="020B05040301010201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Impfquoten bezogen auf die einzelnen Impfkategorien, April 2022</a:t>
            </a:r>
            <a:endParaRPr lang="de-DE" sz="28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50116B6-AE70-4705-B28A-4AB181917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066" y="1840833"/>
            <a:ext cx="8213868" cy="43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1FBF2-8AD4-4B59-869E-EEEF8F30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de-DE" sz="2800" dirty="0">
                <a:solidFill>
                  <a:srgbClr val="548DD4"/>
                </a:solidFill>
                <a:latin typeface="Scala Sans OT" panose="020B05040301010201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Impfquoten bezogen auf den Anteil (%) der Personen mit mindestens 2 Impfungen, April 2022</a:t>
            </a:r>
            <a:endParaRPr lang="de-DE" sz="28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273B67A-8FA2-4992-A3C7-7D339336A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551" y="1888959"/>
            <a:ext cx="8030898" cy="42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5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Breitbild</PresentationFormat>
  <Paragraphs>10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Scala Sans OT</vt:lpstr>
      <vt:lpstr>Office</vt:lpstr>
      <vt:lpstr>Testanzahl und –Kapazität</vt:lpstr>
      <vt:lpstr>Positivenanteile und Anzahl getesteter Personen nach Alter Datenstand 28.06.2022</vt:lpstr>
      <vt:lpstr>Ausbrüche in Alten- und Pflegeheimen und medizinischen Behandlungseinrichtungen, Datenstand 28.06.2022</vt:lpstr>
      <vt:lpstr>Bericht zu Impfquoten in Pflegeeinrichtungen, April 2022</vt:lpstr>
      <vt:lpstr>Impfquoten bezogen auf die einzelnen Impfkategorien, April 2022</vt:lpstr>
      <vt:lpstr>Impfquoten bezogen auf den Anteil (%) der Personen mit mindestens 2 Impfungen, April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Abu Sin, Muna</dc:creator>
  <cp:lastModifiedBy>Seifried, Janna</cp:lastModifiedBy>
  <cp:revision>8</cp:revision>
  <dcterms:created xsi:type="dcterms:W3CDTF">2022-06-28T18:18:26Z</dcterms:created>
  <dcterms:modified xsi:type="dcterms:W3CDTF">2022-06-29T06:58:35Z</dcterms:modified>
</cp:coreProperties>
</file>