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69" r:id="rId3"/>
    <p:sldId id="756" r:id="rId4"/>
    <p:sldId id="757" r:id="rId5"/>
    <p:sldId id="777" r:id="rId6"/>
    <p:sldId id="783" r:id="rId7"/>
    <p:sldId id="781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>
        <p:scale>
          <a:sx n="150" d="100"/>
          <a:sy n="150" d="100"/>
        </p:scale>
        <p:origin x="96" y="-57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06.07.2022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06.07.2022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7TageInz_BL_Meldedatum_LB.png,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Lagebericht_Mittwoch_2022-06-22.xlsm, </a:t>
            </a:r>
            <a:r>
              <a:rPr lang="en-GB" dirty="0" err="1"/>
              <a:t>Tabellenblatt</a:t>
            </a:r>
            <a:r>
              <a:rPr lang="en-GB" dirty="0"/>
              <a:t> “</a:t>
            </a:r>
            <a:r>
              <a:rPr lang="en-GB" dirty="0" err="1"/>
              <a:t>Sterbedatum_AG</a:t>
            </a:r>
            <a:r>
              <a:rPr lang="en-GB" dirty="0"/>
              <a:t>”, Auf die Skala </a:t>
            </a:r>
            <a:r>
              <a:rPr lang="en-GB" dirty="0" err="1"/>
              <a:t>achten</a:t>
            </a:r>
            <a:r>
              <a:rPr lang="en-GB" dirty="0"/>
              <a:t>, </a:t>
            </a:r>
            <a:r>
              <a:rPr lang="en-GB" dirty="0" err="1"/>
              <a:t>zurzeit</a:t>
            </a:r>
            <a:r>
              <a:rPr lang="en-GB" dirty="0"/>
              <a:t> </a:t>
            </a:r>
            <a:r>
              <a:rPr lang="en-GB" dirty="0" err="1"/>
              <a:t>verwenden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die </a:t>
            </a:r>
            <a:r>
              <a:rPr lang="en-GB" dirty="0" err="1"/>
              <a:t>Graphik</a:t>
            </a:r>
            <a:r>
              <a:rPr lang="en-GB" dirty="0"/>
              <a:t> die von 10/2020 bis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aktuellen</a:t>
            </a:r>
            <a:r>
              <a:rPr lang="en-GB" dirty="0"/>
              <a:t> </a:t>
            </a:r>
            <a:r>
              <a:rPr lang="en-GB" dirty="0" err="1"/>
              <a:t>Wochen</a:t>
            </a:r>
            <a:r>
              <a:rPr lang="en-GB" dirty="0"/>
              <a:t> </a:t>
            </a:r>
            <a:r>
              <a:rPr lang="en-GB" dirty="0" err="1"/>
              <a:t>reicht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in den </a:t>
            </a:r>
            <a:r>
              <a:rPr lang="en-GB" dirty="0" err="1"/>
              <a:t>Folien</a:t>
            </a:r>
            <a:r>
              <a:rPr lang="en-GB" dirty="0"/>
              <a:t> (Achtung </a:t>
            </a:r>
            <a:r>
              <a:rPr lang="en-GB" dirty="0" err="1"/>
              <a:t>im</a:t>
            </a:r>
            <a:r>
              <a:rPr lang="en-GB" dirty="0"/>
              <a:t> WB </a:t>
            </a:r>
            <a:r>
              <a:rPr lang="en-GB" dirty="0" err="1"/>
              <a:t>ist</a:t>
            </a:r>
            <a:r>
              <a:rPr lang="en-GB" dirty="0"/>
              <a:t> es ab </a:t>
            </a:r>
            <a:r>
              <a:rPr lang="en-GB" dirty="0" err="1"/>
              <a:t>Woche</a:t>
            </a:r>
            <a:r>
              <a:rPr lang="en-GB" dirty="0"/>
              <a:t> 37).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374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15.06.2022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06. Juli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06.07.2022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BAB05403-51AC-4826-8898-AB7C644897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114572"/>
              </p:ext>
            </p:extLst>
          </p:nvPr>
        </p:nvGraphicFramePr>
        <p:xfrm>
          <a:off x="403774" y="778066"/>
          <a:ext cx="8096434" cy="4126119"/>
        </p:xfrm>
        <a:graphic>
          <a:graphicData uri="http://schemas.openxmlformats.org/drawingml/2006/table">
            <a:tbl>
              <a:tblPr firstRow="1" firstCol="1" bandRow="1"/>
              <a:tblGrid>
                <a:gridCol w="985579">
                  <a:extLst>
                    <a:ext uri="{9D8B030D-6E8A-4147-A177-3AD203B41FA5}">
                      <a16:colId xmlns:a16="http://schemas.microsoft.com/office/drawing/2014/main" val="2338532722"/>
                    </a:ext>
                  </a:extLst>
                </a:gridCol>
                <a:gridCol w="985579">
                  <a:extLst>
                    <a:ext uri="{9D8B030D-6E8A-4147-A177-3AD203B41FA5}">
                      <a16:colId xmlns:a16="http://schemas.microsoft.com/office/drawing/2014/main" val="641574508"/>
                    </a:ext>
                  </a:extLst>
                </a:gridCol>
                <a:gridCol w="165603">
                  <a:extLst>
                    <a:ext uri="{9D8B030D-6E8A-4147-A177-3AD203B41FA5}">
                      <a16:colId xmlns:a16="http://schemas.microsoft.com/office/drawing/2014/main" val="381881499"/>
                    </a:ext>
                  </a:extLst>
                </a:gridCol>
                <a:gridCol w="984807">
                  <a:extLst>
                    <a:ext uri="{9D8B030D-6E8A-4147-A177-3AD203B41FA5}">
                      <a16:colId xmlns:a16="http://schemas.microsoft.com/office/drawing/2014/main" val="2171863622"/>
                    </a:ext>
                  </a:extLst>
                </a:gridCol>
                <a:gridCol w="1204941">
                  <a:extLst>
                    <a:ext uri="{9D8B030D-6E8A-4147-A177-3AD203B41FA5}">
                      <a16:colId xmlns:a16="http://schemas.microsoft.com/office/drawing/2014/main" val="1009410882"/>
                    </a:ext>
                  </a:extLst>
                </a:gridCol>
                <a:gridCol w="165603">
                  <a:extLst>
                    <a:ext uri="{9D8B030D-6E8A-4147-A177-3AD203B41FA5}">
                      <a16:colId xmlns:a16="http://schemas.microsoft.com/office/drawing/2014/main" val="1729726414"/>
                    </a:ext>
                  </a:extLst>
                </a:gridCol>
                <a:gridCol w="1642892">
                  <a:extLst>
                    <a:ext uri="{9D8B030D-6E8A-4147-A177-3AD203B41FA5}">
                      <a16:colId xmlns:a16="http://schemas.microsoft.com/office/drawing/2014/main" val="1642120877"/>
                    </a:ext>
                  </a:extLst>
                </a:gridCol>
                <a:gridCol w="165603">
                  <a:extLst>
                    <a:ext uri="{9D8B030D-6E8A-4147-A177-3AD203B41FA5}">
                      <a16:colId xmlns:a16="http://schemas.microsoft.com/office/drawing/2014/main" val="753869225"/>
                    </a:ext>
                  </a:extLst>
                </a:gridCol>
                <a:gridCol w="1795827">
                  <a:extLst>
                    <a:ext uri="{9D8B030D-6E8A-4147-A177-3AD203B41FA5}">
                      <a16:colId xmlns:a16="http://schemas.microsoft.com/office/drawing/2014/main" val="4201119696"/>
                    </a:ext>
                  </a:extLst>
                </a:gridCol>
              </a:tblGrid>
              <a:tr h="30251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05.07. 12:15 Uhr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06.07. 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200449"/>
                  </a:ext>
                </a:extLst>
              </a:tr>
              <a:tr h="535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571112"/>
                  </a:ext>
                </a:extLst>
              </a:tr>
              <a:tr h="151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+130.728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+38.600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678,8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+5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+986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584043"/>
                  </a:ext>
                </a:extLst>
              </a:tr>
              <a:tr h="264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(28.673.212)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1.553.300]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[411/411]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[1.067]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+1.521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939060"/>
                  </a:ext>
                </a:extLst>
              </a:tr>
              <a:tr h="157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Auffrischimpfung: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+6.952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515545"/>
                  </a:ext>
                </a:extLst>
              </a:tr>
              <a:tr h="715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9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510091"/>
                  </a:ext>
                </a:extLst>
              </a:tr>
              <a:tr h="9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+1.578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+92.000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5,71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5,0 %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64.707.421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377203"/>
                  </a:ext>
                </a:extLst>
              </a:tr>
              <a:tr h="264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(582.727)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26.978.400)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[305/411]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63.356.644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391376"/>
                  </a:ext>
                </a:extLst>
              </a:tr>
              <a:tr h="9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51.294.818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9782418"/>
                  </a:ext>
                </a:extLst>
              </a:tr>
              <a:tr h="71517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9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916717"/>
                  </a:ext>
                </a:extLst>
              </a:tr>
              <a:tr h="9185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+122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12,34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+158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77,8 %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962739"/>
                  </a:ext>
                </a:extLst>
              </a:tr>
              <a:tr h="9185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(141.519)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[38/411]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76,2 %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8897242"/>
                  </a:ext>
                </a:extLst>
              </a:tr>
              <a:tr h="15890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61,7 %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360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4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06.07.2022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85E1E3E-9600-4917-B8F5-DC034242715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5523" y="721363"/>
            <a:ext cx="6629070" cy="3930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06.07.2022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106B43-BE66-4577-B786-C7390302CB49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2571" y="819150"/>
            <a:ext cx="5607521" cy="40869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06.07.2022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63A80B0-C944-411B-841D-CA2A619F5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6" y="102392"/>
            <a:ext cx="9091614" cy="45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06.07.2022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FB9EECB-F97A-4FAD-B521-BE2DBC877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10" y="901301"/>
            <a:ext cx="7415287" cy="370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22A51E5-0AF4-4697-AEAC-73B1E6AF0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302F752-68F2-4D09-A43D-1C12FD2D8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60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466</Words>
  <Application>Microsoft Office PowerPoint</Application>
  <PresentationFormat>Bildschirmpräsentation (16:9)</PresentationFormat>
  <Paragraphs>145</Paragraphs>
  <Slides>7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MS Mincho</vt:lpstr>
      <vt:lpstr>MS Mincho</vt:lpstr>
      <vt:lpstr>ScalaSans</vt:lpstr>
      <vt:lpstr>Arial</vt:lpstr>
      <vt:lpstr>Calibri</vt:lpstr>
      <vt:lpstr>Cambria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675</cp:revision>
  <dcterms:created xsi:type="dcterms:W3CDTF">2015-11-02T12:29:13Z</dcterms:created>
  <dcterms:modified xsi:type="dcterms:W3CDTF">2022-07-06T09:00:00Z</dcterms:modified>
</cp:coreProperties>
</file>