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37" r:id="rId2"/>
    <p:sldId id="331" r:id="rId3"/>
    <p:sldId id="330" r:id="rId4"/>
    <p:sldId id="323" r:id="rId5"/>
    <p:sldId id="33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5FDE0F-1252-4C55-9AEE-A208DA8D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5C385B-15EF-4CB1-B8D5-106CD40CAB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F0D349-04ED-49B7-9A42-C41EED4B1F7E}"/>
              </a:ext>
            </a:extLst>
          </p:cNvPr>
          <p:cNvSpPr/>
          <p:nvPr/>
        </p:nvSpPr>
        <p:spPr>
          <a:xfrm>
            <a:off x="957564" y="16565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accent1"/>
                </a:solidFill>
              </a:rPr>
              <a:t>SARS in ARS</a:t>
            </a:r>
          </a:p>
          <a:p>
            <a:r>
              <a:rPr lang="de-DE" sz="2800" dirty="0"/>
              <a:t>Datenstand 20.7.2022</a:t>
            </a:r>
            <a:endParaRPr lang="de-DE" sz="2800" b="1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3CF2B3-EE86-462A-9DCF-E31E9BB6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5" y="1031875"/>
            <a:ext cx="88296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179512" y="2606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accent1"/>
                </a:solidFill>
              </a:rPr>
              <a:t>SARS in ARS: </a:t>
            </a:r>
            <a:r>
              <a:rPr lang="de-DE" sz="2800" dirty="0"/>
              <a:t>Datenstand 20.7.2022</a:t>
            </a:r>
            <a:endParaRPr lang="de-DE" sz="2800" b="1" dirty="0">
              <a:solidFill>
                <a:schemeClr val="accent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4E1E38-3A2A-433A-8D14-98DD4097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6979"/>
            <a:ext cx="86868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20.7.2022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F8B271-8756-4C2C-B8CC-4233AFEE6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728" y="3691962"/>
            <a:ext cx="5072234" cy="31660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220161C-BFD1-49E9-A732-4DA4737A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2" y="404664"/>
            <a:ext cx="5330284" cy="328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20.7.2022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383791" y="533349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2645D9-F1C6-429D-A044-DF0688C8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348" y="22458"/>
            <a:ext cx="4633652" cy="28922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BDD0CD-9CDA-4401-B543-7BA74287E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1" y="1904139"/>
            <a:ext cx="4601249" cy="289221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B0B018-767E-40EA-B2CE-B6EAC953A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211" y="3861048"/>
            <a:ext cx="473830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>
            <a:extLst>
              <a:ext uri="{FF2B5EF4-FFF2-40B4-BE49-F238E27FC236}">
                <a16:creationId xmlns:a16="http://schemas.microsoft.com/office/drawing/2014/main" id="{E23A063D-ED7D-4A0A-B4EF-081D5A9B2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6626" y="395300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01E2A699-BBBC-45FC-A6F8-44BADA1474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7504" y="1041140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62A217B-ED1C-D84B-8478-63C77FA79618}" type="slidenum">
              <a:rPr lang="de-DE">
                <a:latin typeface="Calibri"/>
              </a:rPr>
              <a:pPr defTabSz="685800">
                <a:defRPr/>
              </a:pPr>
              <a:t>5</a:t>
            </a:fld>
            <a:endParaRPr lang="de-DE"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56626" y="218032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de-DE" sz="1950" dirty="0">
                <a:solidFill>
                  <a:srgbClr val="045AA6"/>
                </a:solidFill>
                <a:latin typeface="Calibri"/>
              </a:rPr>
              <a:t>Datenstand: 20.7.2022</a:t>
            </a:r>
            <a:br>
              <a:rPr lang="de-DE" sz="1950" dirty="0">
                <a:solidFill>
                  <a:srgbClr val="045AA6"/>
                </a:solidFill>
                <a:latin typeface="Calibri"/>
              </a:rPr>
            </a:br>
            <a:r>
              <a:rPr lang="de-DE" sz="1950" b="1" dirty="0">
                <a:solidFill>
                  <a:srgbClr val="045AA6"/>
                </a:solidFill>
                <a:latin typeface="Calibri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1691680" y="1075246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Medizinische Behandlungs-einrichtungen 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2560255" y="3878974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Alten- und Pflegeheime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C1B71EB-29E3-49F1-858C-5DA32EBFDC45}"/>
              </a:ext>
            </a:extLst>
          </p:cNvPr>
          <p:cNvSpPr/>
          <p:nvPr/>
        </p:nvSpPr>
        <p:spPr>
          <a:xfrm>
            <a:off x="6084168" y="4660176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</a:rPr>
              <a:t>Todesfälle;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  <a:sym typeface="Wingdings" panose="05000000000000000000" pitchFamily="2" charset="2"/>
              </a:rPr>
              <a:t>46  62  38  58</a:t>
            </a:r>
            <a:endParaRPr lang="de-DE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F79BE4-CE0D-40DC-AE00-B61F1E4128B9}"/>
              </a:ext>
            </a:extLst>
          </p:cNvPr>
          <p:cNvSpPr/>
          <p:nvPr/>
        </p:nvSpPr>
        <p:spPr>
          <a:xfrm>
            <a:off x="6204624" y="1736159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</a:rPr>
              <a:t>Todesfälle;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  <a:sym typeface="Wingdings" panose="05000000000000000000" pitchFamily="2" charset="2"/>
              </a:rPr>
              <a:t>15  15  15  12</a:t>
            </a:r>
            <a:endParaRPr lang="de-DE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de-DE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Bildschirmpräsentation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Wo wird getestet (SARS in ARS) - Datenstand 20.7.2022</vt:lpstr>
      <vt:lpstr>Datenstand 20.7.2022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475</cp:revision>
  <dcterms:created xsi:type="dcterms:W3CDTF">2020-01-21T10:42:53Z</dcterms:created>
  <dcterms:modified xsi:type="dcterms:W3CDTF">2022-07-20T08:26:25Z</dcterms:modified>
</cp:coreProperties>
</file>