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 varScale="1">
        <p:scale>
          <a:sx n="150" d="100"/>
          <a:sy n="150" d="100"/>
        </p:scale>
        <p:origin x="33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20.07.2022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20.07.2022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20. Juli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AB05403-51AC-4826-8898-AB7C64489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186899"/>
              </p:ext>
            </p:extLst>
          </p:nvPr>
        </p:nvGraphicFramePr>
        <p:xfrm>
          <a:off x="403774" y="644272"/>
          <a:ext cx="8096434" cy="4299000"/>
        </p:xfrm>
        <a:graphic>
          <a:graphicData uri="http://schemas.openxmlformats.org/drawingml/2006/table">
            <a:tbl>
              <a:tblPr firstRow="1" firstCol="1" bandRow="1"/>
              <a:tblGrid>
                <a:gridCol w="985579">
                  <a:extLst>
                    <a:ext uri="{9D8B030D-6E8A-4147-A177-3AD203B41FA5}">
                      <a16:colId xmlns:a16="http://schemas.microsoft.com/office/drawing/2014/main" val="2338532722"/>
                    </a:ext>
                  </a:extLst>
                </a:gridCol>
                <a:gridCol w="985579">
                  <a:extLst>
                    <a:ext uri="{9D8B030D-6E8A-4147-A177-3AD203B41FA5}">
                      <a16:colId xmlns:a16="http://schemas.microsoft.com/office/drawing/2014/main" val="641574508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381881499"/>
                    </a:ext>
                  </a:extLst>
                </a:gridCol>
                <a:gridCol w="984807">
                  <a:extLst>
                    <a:ext uri="{9D8B030D-6E8A-4147-A177-3AD203B41FA5}">
                      <a16:colId xmlns:a16="http://schemas.microsoft.com/office/drawing/2014/main" val="2171863622"/>
                    </a:ext>
                  </a:extLst>
                </a:gridCol>
                <a:gridCol w="1204941">
                  <a:extLst>
                    <a:ext uri="{9D8B030D-6E8A-4147-A177-3AD203B41FA5}">
                      <a16:colId xmlns:a16="http://schemas.microsoft.com/office/drawing/2014/main" val="1009410882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1729726414"/>
                    </a:ext>
                  </a:extLst>
                </a:gridCol>
                <a:gridCol w="1642892">
                  <a:extLst>
                    <a:ext uri="{9D8B030D-6E8A-4147-A177-3AD203B41FA5}">
                      <a16:colId xmlns:a16="http://schemas.microsoft.com/office/drawing/2014/main" val="1642120877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753869225"/>
                    </a:ext>
                  </a:extLst>
                </a:gridCol>
                <a:gridCol w="1795827">
                  <a:extLst>
                    <a:ext uri="{9D8B030D-6E8A-4147-A177-3AD203B41FA5}">
                      <a16:colId xmlns:a16="http://schemas.microsoft.com/office/drawing/2014/main" val="4201119696"/>
                    </a:ext>
                  </a:extLst>
                </a:gridCol>
              </a:tblGrid>
              <a:tr h="3025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19.07. 12:15 Uhr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20.07.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00449"/>
                  </a:ext>
                </a:extLst>
              </a:tr>
              <a:tr h="53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71112"/>
                  </a:ext>
                </a:extLst>
              </a:tr>
              <a:tr h="151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+140.999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+31.100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740,1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+2</a:t>
                      </a:r>
                      <a:endParaRPr lang="de-DE" sz="12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+903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58404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(29.994.679)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1.835.700]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[409/411]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[1.327]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+1.482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939060"/>
                  </a:ext>
                </a:extLst>
              </a:tr>
              <a:tr h="157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+6.114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515545"/>
                  </a:ext>
                </a:extLst>
              </a:tr>
              <a:tr h="7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510091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+1.984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+109.700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6,96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6,3 %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64.721.257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37720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(599.845)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28.016.200)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[335/411]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63.378.832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391376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51.380.574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782418"/>
                  </a:ext>
                </a:extLst>
              </a:tr>
              <a:tr h="715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16717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16,37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+209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77,8 %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962739"/>
                  </a:ext>
                </a:extLst>
              </a:tr>
              <a:tr h="918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(142.771)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[84/411]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76,2 %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897242"/>
                  </a:ext>
                </a:extLst>
              </a:tr>
              <a:tr h="1589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61,8 %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360361"/>
                  </a:ext>
                </a:extLst>
              </a:tr>
            </a:tbl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20.07.2022</a:t>
            </a:r>
          </a:p>
        </p:txBody>
      </p:sp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20.07.2022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DF3BDA-039A-4549-89BF-F5F322A4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53" y="797216"/>
            <a:ext cx="7142173" cy="390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20.07.2022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87B898-43ED-4D4E-BCAC-406AD4A50BA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079211" y="730803"/>
            <a:ext cx="5798461" cy="4036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20.07.2022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4254FE-29F7-4E1D-B0EA-B3549998F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2" y="566165"/>
            <a:ext cx="8156046" cy="40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272CF2-E074-4315-8B63-9F4BA3373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7" y="896476"/>
            <a:ext cx="7504025" cy="36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2655FE-E73A-40E6-A85A-E454A0309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9524789-E0AB-4A86-B231-E4984410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68AADB-C9D0-41D3-ADA9-5CAA6377B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Microsoft Office PowerPoint</Application>
  <PresentationFormat>Bildschirmpräsentation (16:9)</PresentationFormat>
  <Paragraphs>143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Ackermann, Jasmin</cp:lastModifiedBy>
  <cp:revision>683</cp:revision>
  <dcterms:created xsi:type="dcterms:W3CDTF">2015-11-02T12:29:13Z</dcterms:created>
  <dcterms:modified xsi:type="dcterms:W3CDTF">2022-07-20T07:42:58Z</dcterms:modified>
</cp:coreProperties>
</file>