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76" r:id="rId2"/>
    <p:sldId id="1014" r:id="rId3"/>
    <p:sldId id="1013" r:id="rId4"/>
    <p:sldId id="1017" r:id="rId5"/>
    <p:sldId id="1018" r:id="rId6"/>
    <p:sldId id="655" r:id="rId7"/>
    <p:sldId id="1023" r:id="rId8"/>
    <p:sldId id="656" r:id="rId9"/>
    <p:sldId id="662" r:id="rId10"/>
    <p:sldId id="1012" r:id="rId11"/>
    <p:sldId id="1022" r:id="rId12"/>
    <p:sldId id="667" r:id="rId13"/>
    <p:sldId id="286" r:id="rId14"/>
    <p:sldId id="287" r:id="rId1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2" clrIdx="4"/>
  <p:cmAuthor id="5" name="Preuß, Ute" initials="PU" lastIdx="38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058C94"/>
    <a:srgbClr val="006EC7"/>
    <a:srgbClr val="E22B00"/>
    <a:srgbClr val="FFFFFF"/>
    <a:srgbClr val="64AFF5"/>
    <a:srgbClr val="E6E6E6"/>
    <a:srgbClr val="66A8DD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85973" autoAdjust="0"/>
  </p:normalViewPr>
  <p:slideViewPr>
    <p:cSldViewPr snapToGrid="0" snapToObjects="1">
      <p:cViewPr varScale="1">
        <p:scale>
          <a:sx n="68" d="100"/>
          <a:sy n="68" d="100"/>
        </p:scale>
        <p:origin x="1148" y="64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Influenzaviren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'2019_2022'!$B$1</c:f>
              <c:strCache>
                <c:ptCount val="1"/>
                <c:pt idx="0">
                  <c:v>(A)H3N2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'2019_2022'!$A$2:$A$158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'2019_2022'!$B$2:$B$158</c:f>
              <c:numCache>
                <c:formatCode>General</c:formatCode>
                <c:ptCount val="157"/>
                <c:pt idx="0">
                  <c:v>2.7</c:v>
                </c:pt>
                <c:pt idx="1">
                  <c:v>1.3</c:v>
                </c:pt>
                <c:pt idx="2">
                  <c:v>1.7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0.98</c:v>
                </c:pt>
                <c:pt idx="9">
                  <c:v>2.86</c:v>
                </c:pt>
                <c:pt idx="10">
                  <c:v>2.04</c:v>
                </c:pt>
                <c:pt idx="11">
                  <c:v>0</c:v>
                </c:pt>
                <c:pt idx="12">
                  <c:v>0</c:v>
                </c:pt>
                <c:pt idx="13">
                  <c:v>4.6500000000000004</c:v>
                </c:pt>
                <c:pt idx="14">
                  <c:v>7.02</c:v>
                </c:pt>
                <c:pt idx="15">
                  <c:v>9.52</c:v>
                </c:pt>
                <c:pt idx="16">
                  <c:v>18.71</c:v>
                </c:pt>
                <c:pt idx="17">
                  <c:v>24.07</c:v>
                </c:pt>
                <c:pt idx="18">
                  <c:v>23.28</c:v>
                </c:pt>
                <c:pt idx="19">
                  <c:v>16.739999999999998</c:v>
                </c:pt>
                <c:pt idx="20">
                  <c:v>17.8</c:v>
                </c:pt>
                <c:pt idx="21">
                  <c:v>15.72</c:v>
                </c:pt>
                <c:pt idx="22">
                  <c:v>20.53</c:v>
                </c:pt>
                <c:pt idx="23">
                  <c:v>13.93</c:v>
                </c:pt>
                <c:pt idx="24">
                  <c:v>12.56</c:v>
                </c:pt>
                <c:pt idx="25">
                  <c:v>3.76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0.54</c:v>
                </c:pt>
                <c:pt idx="103">
                  <c:v>0</c:v>
                </c:pt>
                <c:pt idx="104">
                  <c:v>0</c:v>
                </c:pt>
                <c:pt idx="105">
                  <c:v>0.47</c:v>
                </c:pt>
                <c:pt idx="106">
                  <c:v>0.52</c:v>
                </c:pt>
                <c:pt idx="107">
                  <c:v>0.43</c:v>
                </c:pt>
                <c:pt idx="108">
                  <c:v>0.65</c:v>
                </c:pt>
                <c:pt idx="109">
                  <c:v>0</c:v>
                </c:pt>
                <c:pt idx="110">
                  <c:v>0.38</c:v>
                </c:pt>
                <c:pt idx="111">
                  <c:v>0.54</c:v>
                </c:pt>
                <c:pt idx="112">
                  <c:v>0.54</c:v>
                </c:pt>
                <c:pt idx="113">
                  <c:v>0</c:v>
                </c:pt>
                <c:pt idx="114">
                  <c:v>0</c:v>
                </c:pt>
                <c:pt idx="115">
                  <c:v>1.05</c:v>
                </c:pt>
                <c:pt idx="116">
                  <c:v>3.78</c:v>
                </c:pt>
                <c:pt idx="117">
                  <c:v>1.56</c:v>
                </c:pt>
                <c:pt idx="118">
                  <c:v>5.13</c:v>
                </c:pt>
                <c:pt idx="119">
                  <c:v>2.11</c:v>
                </c:pt>
                <c:pt idx="120">
                  <c:v>1.5</c:v>
                </c:pt>
                <c:pt idx="121">
                  <c:v>2.89</c:v>
                </c:pt>
                <c:pt idx="122">
                  <c:v>5.0999999999999996</c:v>
                </c:pt>
                <c:pt idx="123">
                  <c:v>1.32</c:v>
                </c:pt>
                <c:pt idx="124">
                  <c:v>2.6</c:v>
                </c:pt>
                <c:pt idx="125">
                  <c:v>1.49</c:v>
                </c:pt>
                <c:pt idx="126">
                  <c:v>1.54</c:v>
                </c:pt>
                <c:pt idx="127">
                  <c:v>2.8</c:v>
                </c:pt>
                <c:pt idx="128">
                  <c:v>4.4800000000000004</c:v>
                </c:pt>
                <c:pt idx="129">
                  <c:v>5.13</c:v>
                </c:pt>
                <c:pt idx="130">
                  <c:v>7.04</c:v>
                </c:pt>
                <c:pt idx="131">
                  <c:v>11.72</c:v>
                </c:pt>
                <c:pt idx="132">
                  <c:v>7.2</c:v>
                </c:pt>
                <c:pt idx="133">
                  <c:v>13.8</c:v>
                </c:pt>
                <c:pt idx="134">
                  <c:v>20.71</c:v>
                </c:pt>
                <c:pt idx="135">
                  <c:v>22.69</c:v>
                </c:pt>
                <c:pt idx="136">
                  <c:v>14.79</c:v>
                </c:pt>
                <c:pt idx="137">
                  <c:v>20.34</c:v>
                </c:pt>
                <c:pt idx="138">
                  <c:v>13.04</c:v>
                </c:pt>
                <c:pt idx="139">
                  <c:v>7.72</c:v>
                </c:pt>
                <c:pt idx="140">
                  <c:v>8.75</c:v>
                </c:pt>
                <c:pt idx="141">
                  <c:v>7.69</c:v>
                </c:pt>
                <c:pt idx="142">
                  <c:v>7.37</c:v>
                </c:pt>
                <c:pt idx="143">
                  <c:v>4.95</c:v>
                </c:pt>
                <c:pt idx="144">
                  <c:v>3.77</c:v>
                </c:pt>
                <c:pt idx="145">
                  <c:v>3.03</c:v>
                </c:pt>
                <c:pt idx="146">
                  <c:v>4.84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7D-483A-A8D4-1A7CAF3EB521}"/>
            </c:ext>
          </c:extLst>
        </c:ser>
        <c:ser>
          <c:idx val="1"/>
          <c:order val="1"/>
          <c:tx>
            <c:strRef>
              <c:f>'2019_2022'!$C$1</c:f>
              <c:strCache>
                <c:ptCount val="1"/>
                <c:pt idx="0">
                  <c:v>(A)H1N1pdm09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'2019_2022'!$A$2:$A$158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'2019_2022'!$C$2:$C$158</c:f>
              <c:numCache>
                <c:formatCode>General</c:formatCode>
                <c:ptCount val="157"/>
                <c:pt idx="0">
                  <c:v>0</c:v>
                </c:pt>
                <c:pt idx="1">
                  <c:v>1.3</c:v>
                </c:pt>
                <c:pt idx="2">
                  <c:v>3.4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1.1000000000000001</c:v>
                </c:pt>
                <c:pt idx="7">
                  <c:v>1.05</c:v>
                </c:pt>
                <c:pt idx="8">
                  <c:v>2.94</c:v>
                </c:pt>
                <c:pt idx="9">
                  <c:v>0.95</c:v>
                </c:pt>
                <c:pt idx="10">
                  <c:v>6.12</c:v>
                </c:pt>
                <c:pt idx="11">
                  <c:v>2.2000000000000002</c:v>
                </c:pt>
                <c:pt idx="12">
                  <c:v>13</c:v>
                </c:pt>
                <c:pt idx="13">
                  <c:v>6.98</c:v>
                </c:pt>
                <c:pt idx="14">
                  <c:v>19.3</c:v>
                </c:pt>
                <c:pt idx="15">
                  <c:v>16.32</c:v>
                </c:pt>
                <c:pt idx="16">
                  <c:v>18.71</c:v>
                </c:pt>
                <c:pt idx="17">
                  <c:v>18.260000000000002</c:v>
                </c:pt>
                <c:pt idx="18">
                  <c:v>14.61</c:v>
                </c:pt>
                <c:pt idx="19">
                  <c:v>26.05</c:v>
                </c:pt>
                <c:pt idx="20">
                  <c:v>17.28</c:v>
                </c:pt>
                <c:pt idx="21">
                  <c:v>15.28</c:v>
                </c:pt>
                <c:pt idx="22">
                  <c:v>13.69</c:v>
                </c:pt>
                <c:pt idx="23">
                  <c:v>9.02</c:v>
                </c:pt>
                <c:pt idx="24">
                  <c:v>1.93</c:v>
                </c:pt>
                <c:pt idx="25">
                  <c:v>1.5</c:v>
                </c:pt>
                <c:pt idx="26">
                  <c:v>0.01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0.75</c:v>
                </c:pt>
                <c:pt idx="126">
                  <c:v>0</c:v>
                </c:pt>
                <c:pt idx="127">
                  <c:v>0</c:v>
                </c:pt>
                <c:pt idx="128">
                  <c:v>2.2400000000000002</c:v>
                </c:pt>
                <c:pt idx="129">
                  <c:v>0.85</c:v>
                </c:pt>
                <c:pt idx="130">
                  <c:v>0.7</c:v>
                </c:pt>
                <c:pt idx="131">
                  <c:v>0.78</c:v>
                </c:pt>
                <c:pt idx="132">
                  <c:v>1.2</c:v>
                </c:pt>
                <c:pt idx="133">
                  <c:v>1.2</c:v>
                </c:pt>
                <c:pt idx="134">
                  <c:v>0</c:v>
                </c:pt>
                <c:pt idx="135">
                  <c:v>0</c:v>
                </c:pt>
                <c:pt idx="136">
                  <c:v>1.41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7D-483A-A8D4-1A7CAF3EB521}"/>
            </c:ext>
          </c:extLst>
        </c:ser>
        <c:ser>
          <c:idx val="2"/>
          <c:order val="2"/>
          <c:tx>
            <c:strRef>
              <c:f>'2019_2022'!$D$1</c:f>
              <c:strCache>
                <c:ptCount val="1"/>
                <c:pt idx="0">
                  <c:v>B/yam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'2019_2022'!$A$2:$A$158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'2019_2022'!$D$2:$D$158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67D-483A-A8D4-1A7CAF3EB521}"/>
            </c:ext>
          </c:extLst>
        </c:ser>
        <c:ser>
          <c:idx val="3"/>
          <c:order val="3"/>
          <c:tx>
            <c:strRef>
              <c:f>'2019_2022'!$E$1</c:f>
              <c:strCache>
                <c:ptCount val="1"/>
                <c:pt idx="0">
                  <c:v>B/vic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'2019_2022'!$A$2:$A$158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'2019_2022'!$E$2:$E$158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2.33</c:v>
                </c:pt>
                <c:pt idx="14">
                  <c:v>2.63</c:v>
                </c:pt>
                <c:pt idx="15">
                  <c:v>6.12</c:v>
                </c:pt>
                <c:pt idx="16">
                  <c:v>3.74</c:v>
                </c:pt>
                <c:pt idx="17">
                  <c:v>5.39</c:v>
                </c:pt>
                <c:pt idx="18">
                  <c:v>4.57</c:v>
                </c:pt>
                <c:pt idx="19">
                  <c:v>3.26</c:v>
                </c:pt>
                <c:pt idx="20">
                  <c:v>6.81</c:v>
                </c:pt>
                <c:pt idx="21">
                  <c:v>7.86</c:v>
                </c:pt>
                <c:pt idx="22">
                  <c:v>7.98</c:v>
                </c:pt>
                <c:pt idx="23">
                  <c:v>4.0999999999999996</c:v>
                </c:pt>
                <c:pt idx="24">
                  <c:v>4.83</c:v>
                </c:pt>
                <c:pt idx="25">
                  <c:v>3.01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0.47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0.65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0.85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67D-483A-A8D4-1A7CAF3EB521}"/>
            </c:ext>
          </c:extLst>
        </c:ser>
        <c:ser>
          <c:idx val="4"/>
          <c:order val="4"/>
          <c:tx>
            <c:strRef>
              <c:f>'2019_2022'!$F$1</c:f>
              <c:strCache>
                <c:ptCount val="1"/>
                <c:pt idx="0">
                  <c:v>A(H1N1)v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'2019_2022'!$A$2:$A$158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'2019_2022'!$F$2:$F$158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2.56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0.56999999999999995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0.85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67D-483A-A8D4-1A7CAF3EB5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5837200"/>
        <c:axId val="515838184"/>
      </c:lineChart>
      <c:catAx>
        <c:axId val="5158372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5838184"/>
        <c:crosses val="autoZero"/>
        <c:auto val="1"/>
        <c:lblAlgn val="ctr"/>
        <c:lblOffset val="100"/>
        <c:noMultiLvlLbl val="0"/>
      </c:catAx>
      <c:valAx>
        <c:axId val="515838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Anteil</a:t>
                </a:r>
                <a:r>
                  <a:rPr lang="de-DE" baseline="0"/>
                  <a:t> an eingesandten Proben in %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1.6647750754213417E-2"/>
              <c:y val="0.185023694954797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583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Coronaviren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'2019_2022'!$O$1</c:f>
              <c:strCache>
                <c:ptCount val="1"/>
                <c:pt idx="0">
                  <c:v>229E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'2019_2022'!$N$2:$N$158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'2019_2022'!$O$2:$O$158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1.1000000000000001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2.33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0.46</c:v>
                </c:pt>
                <c:pt idx="20">
                  <c:v>0.52</c:v>
                </c:pt>
                <c:pt idx="21">
                  <c:v>0.44</c:v>
                </c:pt>
                <c:pt idx="22">
                  <c:v>0</c:v>
                </c:pt>
                <c:pt idx="23">
                  <c:v>0.41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2.44</c:v>
                </c:pt>
                <c:pt idx="28">
                  <c:v>2.94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0.6</c:v>
                </c:pt>
                <c:pt idx="73">
                  <c:v>0.66</c:v>
                </c:pt>
                <c:pt idx="74">
                  <c:v>0</c:v>
                </c:pt>
                <c:pt idx="75">
                  <c:v>0</c:v>
                </c:pt>
                <c:pt idx="76">
                  <c:v>1.17</c:v>
                </c:pt>
                <c:pt idx="77">
                  <c:v>0</c:v>
                </c:pt>
                <c:pt idx="78">
                  <c:v>0</c:v>
                </c:pt>
                <c:pt idx="79">
                  <c:v>1.44</c:v>
                </c:pt>
                <c:pt idx="80">
                  <c:v>0</c:v>
                </c:pt>
                <c:pt idx="81">
                  <c:v>1.22</c:v>
                </c:pt>
                <c:pt idx="82">
                  <c:v>0.72</c:v>
                </c:pt>
                <c:pt idx="83">
                  <c:v>0</c:v>
                </c:pt>
                <c:pt idx="84">
                  <c:v>0</c:v>
                </c:pt>
                <c:pt idx="85">
                  <c:v>3.54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0.89</c:v>
                </c:pt>
                <c:pt idx="99">
                  <c:v>0</c:v>
                </c:pt>
                <c:pt idx="100">
                  <c:v>0.74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1.1299999999999999</c:v>
                </c:pt>
                <c:pt idx="111">
                  <c:v>1.07</c:v>
                </c:pt>
                <c:pt idx="112">
                  <c:v>1.28</c:v>
                </c:pt>
                <c:pt idx="113">
                  <c:v>0.95</c:v>
                </c:pt>
                <c:pt idx="114">
                  <c:v>3.55</c:v>
                </c:pt>
                <c:pt idx="115">
                  <c:v>3.68</c:v>
                </c:pt>
                <c:pt idx="116">
                  <c:v>3.75</c:v>
                </c:pt>
                <c:pt idx="117">
                  <c:v>3.12</c:v>
                </c:pt>
                <c:pt idx="118">
                  <c:v>3.41</c:v>
                </c:pt>
                <c:pt idx="119">
                  <c:v>2.11</c:v>
                </c:pt>
                <c:pt idx="120">
                  <c:v>5.26</c:v>
                </c:pt>
                <c:pt idx="121">
                  <c:v>9.82</c:v>
                </c:pt>
                <c:pt idx="122">
                  <c:v>3.82</c:v>
                </c:pt>
                <c:pt idx="123">
                  <c:v>4.6399999999999997</c:v>
                </c:pt>
                <c:pt idx="124">
                  <c:v>5.23</c:v>
                </c:pt>
                <c:pt idx="125">
                  <c:v>3.73</c:v>
                </c:pt>
                <c:pt idx="126">
                  <c:v>0</c:v>
                </c:pt>
                <c:pt idx="127">
                  <c:v>2.8</c:v>
                </c:pt>
                <c:pt idx="128">
                  <c:v>3.13</c:v>
                </c:pt>
                <c:pt idx="129">
                  <c:v>2.56</c:v>
                </c:pt>
                <c:pt idx="130">
                  <c:v>4.2300000000000004</c:v>
                </c:pt>
                <c:pt idx="131">
                  <c:v>4.76</c:v>
                </c:pt>
                <c:pt idx="132">
                  <c:v>2.4</c:v>
                </c:pt>
                <c:pt idx="133">
                  <c:v>4.5999999999999996</c:v>
                </c:pt>
                <c:pt idx="134">
                  <c:v>2.14</c:v>
                </c:pt>
                <c:pt idx="135">
                  <c:v>3.36</c:v>
                </c:pt>
                <c:pt idx="136">
                  <c:v>2.12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90-46C5-9ED2-D1241EA8C7A8}"/>
            </c:ext>
          </c:extLst>
        </c:ser>
        <c:ser>
          <c:idx val="1"/>
          <c:order val="1"/>
          <c:tx>
            <c:strRef>
              <c:f>'2019_2022'!$P$1</c:f>
              <c:strCache>
                <c:ptCount val="1"/>
                <c:pt idx="0">
                  <c:v>HKU1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'2019_2022'!$N$2:$N$158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'2019_2022'!$P$2:$P$158</c:f>
              <c:numCache>
                <c:formatCode>General</c:formatCode>
                <c:ptCount val="157"/>
                <c:pt idx="0">
                  <c:v>0</c:v>
                </c:pt>
                <c:pt idx="1">
                  <c:v>3.9</c:v>
                </c:pt>
                <c:pt idx="2">
                  <c:v>3.4</c:v>
                </c:pt>
                <c:pt idx="3">
                  <c:v>1.5</c:v>
                </c:pt>
                <c:pt idx="4">
                  <c:v>0</c:v>
                </c:pt>
                <c:pt idx="5">
                  <c:v>0</c:v>
                </c:pt>
                <c:pt idx="6">
                  <c:v>3.33</c:v>
                </c:pt>
                <c:pt idx="7">
                  <c:v>2.1</c:v>
                </c:pt>
                <c:pt idx="8">
                  <c:v>5.88</c:v>
                </c:pt>
                <c:pt idx="9">
                  <c:v>5.71</c:v>
                </c:pt>
                <c:pt idx="10">
                  <c:v>9.18</c:v>
                </c:pt>
                <c:pt idx="11">
                  <c:v>6.6</c:v>
                </c:pt>
                <c:pt idx="12">
                  <c:v>8.6999999999999993</c:v>
                </c:pt>
                <c:pt idx="13">
                  <c:v>7</c:v>
                </c:pt>
                <c:pt idx="14">
                  <c:v>6.14</c:v>
                </c:pt>
                <c:pt idx="15">
                  <c:v>5.44</c:v>
                </c:pt>
                <c:pt idx="16">
                  <c:v>5.88</c:v>
                </c:pt>
                <c:pt idx="17">
                  <c:v>4.5599999999999996</c:v>
                </c:pt>
                <c:pt idx="18">
                  <c:v>2.2799999999999998</c:v>
                </c:pt>
                <c:pt idx="19">
                  <c:v>5.12</c:v>
                </c:pt>
                <c:pt idx="20">
                  <c:v>1.04</c:v>
                </c:pt>
                <c:pt idx="21">
                  <c:v>1.75</c:v>
                </c:pt>
                <c:pt idx="22">
                  <c:v>1.1399999999999999</c:v>
                </c:pt>
                <c:pt idx="23">
                  <c:v>2.0499999999999998</c:v>
                </c:pt>
                <c:pt idx="24">
                  <c:v>0.48</c:v>
                </c:pt>
                <c:pt idx="25">
                  <c:v>0.75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0.47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0.61</c:v>
                </c:pt>
                <c:pt idx="122">
                  <c:v>0</c:v>
                </c:pt>
                <c:pt idx="123">
                  <c:v>0.66</c:v>
                </c:pt>
                <c:pt idx="124">
                  <c:v>0.65</c:v>
                </c:pt>
                <c:pt idx="125">
                  <c:v>0.75</c:v>
                </c:pt>
                <c:pt idx="126">
                  <c:v>0</c:v>
                </c:pt>
                <c:pt idx="127">
                  <c:v>1.4</c:v>
                </c:pt>
                <c:pt idx="128">
                  <c:v>0.78</c:v>
                </c:pt>
                <c:pt idx="129">
                  <c:v>6.84</c:v>
                </c:pt>
                <c:pt idx="130">
                  <c:v>2.82</c:v>
                </c:pt>
                <c:pt idx="131">
                  <c:v>2.34</c:v>
                </c:pt>
                <c:pt idx="132">
                  <c:v>0</c:v>
                </c:pt>
                <c:pt idx="133">
                  <c:v>3.4</c:v>
                </c:pt>
                <c:pt idx="134">
                  <c:v>4.29</c:v>
                </c:pt>
                <c:pt idx="135">
                  <c:v>1.68</c:v>
                </c:pt>
                <c:pt idx="136">
                  <c:v>4.2300000000000004</c:v>
                </c:pt>
                <c:pt idx="137">
                  <c:v>1.69</c:v>
                </c:pt>
                <c:pt idx="138">
                  <c:v>5.43</c:v>
                </c:pt>
                <c:pt idx="139">
                  <c:v>2.06</c:v>
                </c:pt>
                <c:pt idx="140">
                  <c:v>1.25</c:v>
                </c:pt>
                <c:pt idx="141">
                  <c:v>0</c:v>
                </c:pt>
                <c:pt idx="142">
                  <c:v>2.11</c:v>
                </c:pt>
                <c:pt idx="143">
                  <c:v>1.98</c:v>
                </c:pt>
                <c:pt idx="144">
                  <c:v>0</c:v>
                </c:pt>
                <c:pt idx="145">
                  <c:v>1.51</c:v>
                </c:pt>
                <c:pt idx="14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90-46C5-9ED2-D1241EA8C7A8}"/>
            </c:ext>
          </c:extLst>
        </c:ser>
        <c:ser>
          <c:idx val="2"/>
          <c:order val="2"/>
          <c:tx>
            <c:strRef>
              <c:f>'2019_2022'!$Q$1</c:f>
              <c:strCache>
                <c:ptCount val="1"/>
                <c:pt idx="0">
                  <c:v>OC43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'2019_2022'!$N$2:$N$158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'2019_2022'!$Q$2:$Q$158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3.4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1.1000000000000001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4.3</c:v>
                </c:pt>
                <c:pt idx="13">
                  <c:v>2.2999999999999998</c:v>
                </c:pt>
                <c:pt idx="14">
                  <c:v>0.9</c:v>
                </c:pt>
                <c:pt idx="15">
                  <c:v>0.7</c:v>
                </c:pt>
                <c:pt idx="16">
                  <c:v>0</c:v>
                </c:pt>
                <c:pt idx="17">
                  <c:v>0.41</c:v>
                </c:pt>
                <c:pt idx="18">
                  <c:v>1.37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0.76</c:v>
                </c:pt>
                <c:pt idx="23">
                  <c:v>0</c:v>
                </c:pt>
                <c:pt idx="24">
                  <c:v>0</c:v>
                </c:pt>
                <c:pt idx="25">
                  <c:v>0.75</c:v>
                </c:pt>
                <c:pt idx="26">
                  <c:v>0</c:v>
                </c:pt>
                <c:pt idx="27">
                  <c:v>2.44</c:v>
                </c:pt>
                <c:pt idx="28">
                  <c:v>0</c:v>
                </c:pt>
                <c:pt idx="29">
                  <c:v>1.52</c:v>
                </c:pt>
                <c:pt idx="30">
                  <c:v>0</c:v>
                </c:pt>
                <c:pt idx="31">
                  <c:v>1.64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0.93</c:v>
                </c:pt>
                <c:pt idx="75">
                  <c:v>0.82</c:v>
                </c:pt>
                <c:pt idx="76">
                  <c:v>1.54</c:v>
                </c:pt>
                <c:pt idx="77">
                  <c:v>1.53</c:v>
                </c:pt>
                <c:pt idx="78">
                  <c:v>2.08</c:v>
                </c:pt>
                <c:pt idx="79">
                  <c:v>1.44</c:v>
                </c:pt>
                <c:pt idx="80">
                  <c:v>4.7</c:v>
                </c:pt>
                <c:pt idx="81">
                  <c:v>2.44</c:v>
                </c:pt>
                <c:pt idx="82">
                  <c:v>2.16</c:v>
                </c:pt>
                <c:pt idx="83">
                  <c:v>5.65</c:v>
                </c:pt>
                <c:pt idx="84">
                  <c:v>1.23</c:v>
                </c:pt>
                <c:pt idx="85">
                  <c:v>2.65</c:v>
                </c:pt>
                <c:pt idx="86">
                  <c:v>6.32</c:v>
                </c:pt>
                <c:pt idx="87">
                  <c:v>3.81</c:v>
                </c:pt>
                <c:pt idx="88">
                  <c:v>5.94</c:v>
                </c:pt>
                <c:pt idx="89">
                  <c:v>5.66</c:v>
                </c:pt>
                <c:pt idx="90">
                  <c:v>11.88</c:v>
                </c:pt>
                <c:pt idx="91">
                  <c:v>3.77</c:v>
                </c:pt>
                <c:pt idx="92">
                  <c:v>6.8</c:v>
                </c:pt>
                <c:pt idx="93">
                  <c:v>3.17</c:v>
                </c:pt>
                <c:pt idx="94">
                  <c:v>3.09</c:v>
                </c:pt>
                <c:pt idx="95">
                  <c:v>7.14</c:v>
                </c:pt>
                <c:pt idx="96">
                  <c:v>6.1</c:v>
                </c:pt>
                <c:pt idx="97">
                  <c:v>4.12</c:v>
                </c:pt>
                <c:pt idx="98">
                  <c:v>12.38</c:v>
                </c:pt>
                <c:pt idx="99">
                  <c:v>6.25</c:v>
                </c:pt>
                <c:pt idx="100">
                  <c:v>5.93</c:v>
                </c:pt>
                <c:pt idx="101">
                  <c:v>4.78</c:v>
                </c:pt>
                <c:pt idx="102">
                  <c:v>9.14</c:v>
                </c:pt>
                <c:pt idx="103">
                  <c:v>6.44</c:v>
                </c:pt>
                <c:pt idx="104">
                  <c:v>7.8</c:v>
                </c:pt>
                <c:pt idx="105">
                  <c:v>11.43</c:v>
                </c:pt>
                <c:pt idx="106">
                  <c:v>9.42</c:v>
                </c:pt>
                <c:pt idx="107">
                  <c:v>7.26</c:v>
                </c:pt>
                <c:pt idx="108">
                  <c:v>10</c:v>
                </c:pt>
                <c:pt idx="109">
                  <c:v>11.18</c:v>
                </c:pt>
                <c:pt idx="110">
                  <c:v>10.9</c:v>
                </c:pt>
                <c:pt idx="111">
                  <c:v>15.59</c:v>
                </c:pt>
                <c:pt idx="112">
                  <c:v>16.59</c:v>
                </c:pt>
                <c:pt idx="113">
                  <c:v>13.27</c:v>
                </c:pt>
                <c:pt idx="114">
                  <c:v>15.23</c:v>
                </c:pt>
                <c:pt idx="115">
                  <c:v>13.68</c:v>
                </c:pt>
                <c:pt idx="116">
                  <c:v>15</c:v>
                </c:pt>
                <c:pt idx="117">
                  <c:v>6.25</c:v>
                </c:pt>
                <c:pt idx="118">
                  <c:v>12.07</c:v>
                </c:pt>
                <c:pt idx="119">
                  <c:v>5.63</c:v>
                </c:pt>
                <c:pt idx="120">
                  <c:v>7.52</c:v>
                </c:pt>
                <c:pt idx="121">
                  <c:v>3.07</c:v>
                </c:pt>
                <c:pt idx="122">
                  <c:v>3.18</c:v>
                </c:pt>
                <c:pt idx="123">
                  <c:v>2.64</c:v>
                </c:pt>
                <c:pt idx="124">
                  <c:v>1.31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2.34</c:v>
                </c:pt>
                <c:pt idx="129">
                  <c:v>3.42</c:v>
                </c:pt>
                <c:pt idx="130">
                  <c:v>0</c:v>
                </c:pt>
                <c:pt idx="131">
                  <c:v>3.9</c:v>
                </c:pt>
                <c:pt idx="132">
                  <c:v>0</c:v>
                </c:pt>
                <c:pt idx="133">
                  <c:v>0</c:v>
                </c:pt>
                <c:pt idx="134">
                  <c:v>0.71</c:v>
                </c:pt>
                <c:pt idx="135">
                  <c:v>0</c:v>
                </c:pt>
                <c:pt idx="136">
                  <c:v>1.41</c:v>
                </c:pt>
                <c:pt idx="137">
                  <c:v>1.69</c:v>
                </c:pt>
                <c:pt idx="138">
                  <c:v>0</c:v>
                </c:pt>
                <c:pt idx="139">
                  <c:v>1.03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A90-46C5-9ED2-D1241EA8C7A8}"/>
            </c:ext>
          </c:extLst>
        </c:ser>
        <c:ser>
          <c:idx val="3"/>
          <c:order val="3"/>
          <c:tx>
            <c:strRef>
              <c:f>'2019_2022'!$R$1</c:f>
              <c:strCache>
                <c:ptCount val="1"/>
                <c:pt idx="0">
                  <c:v>NL63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'2019_2022'!$N$2:$N$158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'2019_2022'!$R$2:$R$158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1.1000000000000001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1.75</c:v>
                </c:pt>
                <c:pt idx="15">
                  <c:v>5.44</c:v>
                </c:pt>
                <c:pt idx="16">
                  <c:v>1.1000000000000001</c:v>
                </c:pt>
                <c:pt idx="17">
                  <c:v>0.83</c:v>
                </c:pt>
                <c:pt idx="18">
                  <c:v>1.83</c:v>
                </c:pt>
                <c:pt idx="19">
                  <c:v>0.93</c:v>
                </c:pt>
                <c:pt idx="20">
                  <c:v>0</c:v>
                </c:pt>
                <c:pt idx="21">
                  <c:v>3.93</c:v>
                </c:pt>
                <c:pt idx="22">
                  <c:v>3.42</c:v>
                </c:pt>
                <c:pt idx="23">
                  <c:v>3.69</c:v>
                </c:pt>
                <c:pt idx="24">
                  <c:v>4.34</c:v>
                </c:pt>
                <c:pt idx="25">
                  <c:v>3</c:v>
                </c:pt>
                <c:pt idx="26">
                  <c:v>3.96</c:v>
                </c:pt>
                <c:pt idx="27">
                  <c:v>2.44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1.44</c:v>
                </c:pt>
                <c:pt idx="68">
                  <c:v>1.21</c:v>
                </c:pt>
                <c:pt idx="69">
                  <c:v>2.5099999999999998</c:v>
                </c:pt>
                <c:pt idx="70">
                  <c:v>1.25</c:v>
                </c:pt>
                <c:pt idx="71">
                  <c:v>2.72</c:v>
                </c:pt>
                <c:pt idx="72">
                  <c:v>1.8</c:v>
                </c:pt>
                <c:pt idx="73">
                  <c:v>1.99</c:v>
                </c:pt>
                <c:pt idx="74">
                  <c:v>3.72</c:v>
                </c:pt>
                <c:pt idx="75">
                  <c:v>6.63</c:v>
                </c:pt>
                <c:pt idx="76">
                  <c:v>8.4600000000000009</c:v>
                </c:pt>
                <c:pt idx="77">
                  <c:v>13.71</c:v>
                </c:pt>
                <c:pt idx="78">
                  <c:v>15.97</c:v>
                </c:pt>
                <c:pt idx="79">
                  <c:v>11.51</c:v>
                </c:pt>
                <c:pt idx="80">
                  <c:v>17.440000000000001</c:v>
                </c:pt>
                <c:pt idx="81">
                  <c:v>17.07</c:v>
                </c:pt>
                <c:pt idx="82">
                  <c:v>15.89</c:v>
                </c:pt>
                <c:pt idx="83">
                  <c:v>15.32</c:v>
                </c:pt>
                <c:pt idx="84">
                  <c:v>28.39</c:v>
                </c:pt>
                <c:pt idx="85">
                  <c:v>18.579999999999998</c:v>
                </c:pt>
                <c:pt idx="86">
                  <c:v>12.63</c:v>
                </c:pt>
                <c:pt idx="87">
                  <c:v>23.81</c:v>
                </c:pt>
                <c:pt idx="88">
                  <c:v>10.89</c:v>
                </c:pt>
                <c:pt idx="89">
                  <c:v>9.43</c:v>
                </c:pt>
                <c:pt idx="90">
                  <c:v>5.94</c:v>
                </c:pt>
                <c:pt idx="91">
                  <c:v>3.14</c:v>
                </c:pt>
                <c:pt idx="92">
                  <c:v>2.04</c:v>
                </c:pt>
                <c:pt idx="93">
                  <c:v>0</c:v>
                </c:pt>
                <c:pt idx="94">
                  <c:v>2.06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0.89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0.59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0.53</c:v>
                </c:pt>
                <c:pt idx="116">
                  <c:v>0</c:v>
                </c:pt>
                <c:pt idx="117">
                  <c:v>0</c:v>
                </c:pt>
                <c:pt idx="118">
                  <c:v>1.71</c:v>
                </c:pt>
                <c:pt idx="119">
                  <c:v>1.41</c:v>
                </c:pt>
                <c:pt idx="120">
                  <c:v>0</c:v>
                </c:pt>
                <c:pt idx="121">
                  <c:v>0.61</c:v>
                </c:pt>
                <c:pt idx="122">
                  <c:v>1.91</c:v>
                </c:pt>
                <c:pt idx="123">
                  <c:v>1.32</c:v>
                </c:pt>
                <c:pt idx="124">
                  <c:v>2.6</c:v>
                </c:pt>
                <c:pt idx="125">
                  <c:v>0</c:v>
                </c:pt>
                <c:pt idx="126">
                  <c:v>1.54</c:v>
                </c:pt>
                <c:pt idx="127">
                  <c:v>0</c:v>
                </c:pt>
                <c:pt idx="128">
                  <c:v>1.56</c:v>
                </c:pt>
                <c:pt idx="129">
                  <c:v>1.71</c:v>
                </c:pt>
                <c:pt idx="130">
                  <c:v>0</c:v>
                </c:pt>
                <c:pt idx="131">
                  <c:v>3.17</c:v>
                </c:pt>
                <c:pt idx="132">
                  <c:v>2.4</c:v>
                </c:pt>
                <c:pt idx="133">
                  <c:v>1.1499999999999999</c:v>
                </c:pt>
                <c:pt idx="134">
                  <c:v>2.86</c:v>
                </c:pt>
                <c:pt idx="135">
                  <c:v>3.36</c:v>
                </c:pt>
                <c:pt idx="136">
                  <c:v>2.11</c:v>
                </c:pt>
                <c:pt idx="137">
                  <c:v>2.54</c:v>
                </c:pt>
                <c:pt idx="138">
                  <c:v>0</c:v>
                </c:pt>
                <c:pt idx="139">
                  <c:v>2.06</c:v>
                </c:pt>
                <c:pt idx="140">
                  <c:v>1.25</c:v>
                </c:pt>
                <c:pt idx="141">
                  <c:v>3.3</c:v>
                </c:pt>
                <c:pt idx="142">
                  <c:v>1.05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A90-46C5-9ED2-D1241EA8C7A8}"/>
            </c:ext>
          </c:extLst>
        </c:ser>
        <c:ser>
          <c:idx val="4"/>
          <c:order val="4"/>
          <c:tx>
            <c:strRef>
              <c:f>'2019_2022'!$S$1</c:f>
              <c:strCache>
                <c:ptCount val="1"/>
                <c:pt idx="0">
                  <c:v>SARS-CoV-2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'2019_2022'!$N$2:$N$158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'2019_2022'!$S$2:$S$158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0.4</c:v>
                </c:pt>
                <c:pt idx="23">
                  <c:v>0.9</c:v>
                </c:pt>
                <c:pt idx="24">
                  <c:v>1.5</c:v>
                </c:pt>
                <c:pt idx="25">
                  <c:v>3.1</c:v>
                </c:pt>
                <c:pt idx="26">
                  <c:v>2</c:v>
                </c:pt>
                <c:pt idx="27">
                  <c:v>2.5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1.82</c:v>
                </c:pt>
                <c:pt idx="52">
                  <c:v>1.79</c:v>
                </c:pt>
                <c:pt idx="53">
                  <c:v>5.45</c:v>
                </c:pt>
                <c:pt idx="54">
                  <c:v>0</c:v>
                </c:pt>
                <c:pt idx="55">
                  <c:v>0</c:v>
                </c:pt>
                <c:pt idx="56">
                  <c:v>5.66</c:v>
                </c:pt>
                <c:pt idx="57">
                  <c:v>3.84</c:v>
                </c:pt>
                <c:pt idx="58">
                  <c:v>2.33</c:v>
                </c:pt>
                <c:pt idx="59">
                  <c:v>2.1</c:v>
                </c:pt>
                <c:pt idx="60">
                  <c:v>5.2</c:v>
                </c:pt>
                <c:pt idx="61">
                  <c:v>10.64</c:v>
                </c:pt>
                <c:pt idx="62">
                  <c:v>11.06</c:v>
                </c:pt>
                <c:pt idx="63">
                  <c:v>8.6</c:v>
                </c:pt>
                <c:pt idx="64">
                  <c:v>15.27</c:v>
                </c:pt>
                <c:pt idx="65">
                  <c:v>11.63</c:v>
                </c:pt>
                <c:pt idx="66">
                  <c:v>14.08</c:v>
                </c:pt>
                <c:pt idx="67">
                  <c:v>10.56</c:v>
                </c:pt>
                <c:pt idx="68">
                  <c:v>10.3</c:v>
                </c:pt>
                <c:pt idx="69">
                  <c:v>6.29</c:v>
                </c:pt>
                <c:pt idx="70">
                  <c:v>6.25</c:v>
                </c:pt>
                <c:pt idx="71">
                  <c:v>7.28</c:v>
                </c:pt>
                <c:pt idx="72">
                  <c:v>7.19</c:v>
                </c:pt>
                <c:pt idx="73">
                  <c:v>7.41</c:v>
                </c:pt>
                <c:pt idx="74">
                  <c:v>4.1900000000000004</c:v>
                </c:pt>
                <c:pt idx="75">
                  <c:v>5.39</c:v>
                </c:pt>
                <c:pt idx="76">
                  <c:v>6.15</c:v>
                </c:pt>
                <c:pt idx="77">
                  <c:v>4.33</c:v>
                </c:pt>
                <c:pt idx="78">
                  <c:v>6.25</c:v>
                </c:pt>
                <c:pt idx="79">
                  <c:v>11.61</c:v>
                </c:pt>
                <c:pt idx="80">
                  <c:v>6.71</c:v>
                </c:pt>
                <c:pt idx="81">
                  <c:v>6.86</c:v>
                </c:pt>
                <c:pt idx="82">
                  <c:v>10.59</c:v>
                </c:pt>
                <c:pt idx="83">
                  <c:v>4.03</c:v>
                </c:pt>
                <c:pt idx="84">
                  <c:v>4.9400000000000004</c:v>
                </c:pt>
                <c:pt idx="85">
                  <c:v>2.65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0.99</c:v>
                </c:pt>
                <c:pt idx="91">
                  <c:v>0.63</c:v>
                </c:pt>
                <c:pt idx="92">
                  <c:v>0</c:v>
                </c:pt>
                <c:pt idx="93">
                  <c:v>0.79</c:v>
                </c:pt>
                <c:pt idx="94">
                  <c:v>0</c:v>
                </c:pt>
                <c:pt idx="95">
                  <c:v>0</c:v>
                </c:pt>
                <c:pt idx="96">
                  <c:v>1.22</c:v>
                </c:pt>
                <c:pt idx="97">
                  <c:v>1.03</c:v>
                </c:pt>
                <c:pt idx="98">
                  <c:v>3.54</c:v>
                </c:pt>
                <c:pt idx="99">
                  <c:v>6.25</c:v>
                </c:pt>
                <c:pt idx="100">
                  <c:v>2.2200000000000002</c:v>
                </c:pt>
                <c:pt idx="101">
                  <c:v>1.43</c:v>
                </c:pt>
                <c:pt idx="102">
                  <c:v>3.23</c:v>
                </c:pt>
                <c:pt idx="103">
                  <c:v>1.48</c:v>
                </c:pt>
                <c:pt idx="104">
                  <c:v>4.25</c:v>
                </c:pt>
                <c:pt idx="105">
                  <c:v>1.43</c:v>
                </c:pt>
                <c:pt idx="106">
                  <c:v>2.09</c:v>
                </c:pt>
                <c:pt idx="107">
                  <c:v>2.14</c:v>
                </c:pt>
                <c:pt idx="108">
                  <c:v>3.92</c:v>
                </c:pt>
                <c:pt idx="109">
                  <c:v>5.18</c:v>
                </c:pt>
                <c:pt idx="110">
                  <c:v>5.51</c:v>
                </c:pt>
                <c:pt idx="111">
                  <c:v>6.45</c:v>
                </c:pt>
                <c:pt idx="112">
                  <c:v>6.81</c:v>
                </c:pt>
                <c:pt idx="113">
                  <c:v>10.09</c:v>
                </c:pt>
                <c:pt idx="114">
                  <c:v>4.57</c:v>
                </c:pt>
                <c:pt idx="115">
                  <c:v>6.84</c:v>
                </c:pt>
                <c:pt idx="116">
                  <c:v>7.5</c:v>
                </c:pt>
                <c:pt idx="117">
                  <c:v>10.9</c:v>
                </c:pt>
                <c:pt idx="118">
                  <c:v>11.11</c:v>
                </c:pt>
                <c:pt idx="119">
                  <c:v>11.8</c:v>
                </c:pt>
                <c:pt idx="120">
                  <c:v>18.79</c:v>
                </c:pt>
                <c:pt idx="121">
                  <c:v>22.36</c:v>
                </c:pt>
                <c:pt idx="122">
                  <c:v>22.93</c:v>
                </c:pt>
                <c:pt idx="123">
                  <c:v>26.63</c:v>
                </c:pt>
                <c:pt idx="124">
                  <c:v>28.1</c:v>
                </c:pt>
                <c:pt idx="125">
                  <c:v>26.12</c:v>
                </c:pt>
                <c:pt idx="126">
                  <c:v>20</c:v>
                </c:pt>
                <c:pt idx="127">
                  <c:v>23.67</c:v>
                </c:pt>
                <c:pt idx="128">
                  <c:v>25.37</c:v>
                </c:pt>
                <c:pt idx="129">
                  <c:v>29.05</c:v>
                </c:pt>
                <c:pt idx="130">
                  <c:v>19.010000000000002</c:v>
                </c:pt>
                <c:pt idx="131">
                  <c:v>18.75</c:v>
                </c:pt>
                <c:pt idx="132">
                  <c:v>21.7</c:v>
                </c:pt>
                <c:pt idx="133">
                  <c:v>22.9</c:v>
                </c:pt>
                <c:pt idx="134">
                  <c:v>12.86</c:v>
                </c:pt>
                <c:pt idx="135">
                  <c:v>9.24</c:v>
                </c:pt>
                <c:pt idx="136">
                  <c:v>14.08</c:v>
                </c:pt>
                <c:pt idx="137">
                  <c:v>6.78</c:v>
                </c:pt>
                <c:pt idx="138">
                  <c:v>3.26</c:v>
                </c:pt>
                <c:pt idx="139">
                  <c:v>7.72</c:v>
                </c:pt>
                <c:pt idx="140">
                  <c:v>8.75</c:v>
                </c:pt>
                <c:pt idx="141">
                  <c:v>18.68</c:v>
                </c:pt>
                <c:pt idx="142">
                  <c:v>20</c:v>
                </c:pt>
                <c:pt idx="143">
                  <c:v>19.8</c:v>
                </c:pt>
                <c:pt idx="144">
                  <c:v>26.41</c:v>
                </c:pt>
                <c:pt idx="145">
                  <c:v>21.21</c:v>
                </c:pt>
                <c:pt idx="146">
                  <c:v>16.13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A90-46C5-9ED2-D1241EA8C7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6753328"/>
        <c:axId val="366750376"/>
      </c:lineChart>
      <c:catAx>
        <c:axId val="366753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6750376"/>
        <c:crosses val="autoZero"/>
        <c:auto val="1"/>
        <c:lblAlgn val="ctr"/>
        <c:lblOffset val="100"/>
        <c:noMultiLvlLbl val="0"/>
      </c:catAx>
      <c:valAx>
        <c:axId val="366750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Anteil</a:t>
                </a:r>
                <a:r>
                  <a:rPr lang="de-DE" baseline="0"/>
                  <a:t> an eingesandten Proben in %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1.6647748770336739E-2"/>
              <c:y val="0.189653324584426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6675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Sonstige Atemwegsviren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'2019_2022'!$I$1</c:f>
              <c:strCache>
                <c:ptCount val="1"/>
                <c:pt idx="0">
                  <c:v>HRV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'2019_2022'!$H$2:$H$158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'2019_2022'!$I$2:$I$158</c:f>
              <c:numCache>
                <c:formatCode>General</c:formatCode>
                <c:ptCount val="157"/>
                <c:pt idx="0">
                  <c:v>43</c:v>
                </c:pt>
                <c:pt idx="1">
                  <c:v>38</c:v>
                </c:pt>
                <c:pt idx="2">
                  <c:v>34.4</c:v>
                </c:pt>
                <c:pt idx="3">
                  <c:v>33.299999999999997</c:v>
                </c:pt>
                <c:pt idx="4">
                  <c:v>39.700000000000003</c:v>
                </c:pt>
                <c:pt idx="5">
                  <c:v>37.6</c:v>
                </c:pt>
                <c:pt idx="6">
                  <c:v>23.3</c:v>
                </c:pt>
                <c:pt idx="7">
                  <c:v>27.4</c:v>
                </c:pt>
                <c:pt idx="8">
                  <c:v>24.51</c:v>
                </c:pt>
                <c:pt idx="9">
                  <c:v>19.05</c:v>
                </c:pt>
                <c:pt idx="10">
                  <c:v>21.43</c:v>
                </c:pt>
                <c:pt idx="11">
                  <c:v>17.579999999999998</c:v>
                </c:pt>
                <c:pt idx="12">
                  <c:v>17</c:v>
                </c:pt>
                <c:pt idx="13">
                  <c:v>11.63</c:v>
                </c:pt>
                <c:pt idx="14">
                  <c:v>7.89</c:v>
                </c:pt>
                <c:pt idx="15">
                  <c:v>10.199999999999999</c:v>
                </c:pt>
                <c:pt idx="16">
                  <c:v>9.09</c:v>
                </c:pt>
                <c:pt idx="17">
                  <c:v>5.39</c:v>
                </c:pt>
                <c:pt idx="18">
                  <c:v>4.57</c:v>
                </c:pt>
                <c:pt idx="19">
                  <c:v>6.51</c:v>
                </c:pt>
                <c:pt idx="20">
                  <c:v>3.66</c:v>
                </c:pt>
                <c:pt idx="21">
                  <c:v>6.11</c:v>
                </c:pt>
                <c:pt idx="22">
                  <c:v>7.98</c:v>
                </c:pt>
                <c:pt idx="23">
                  <c:v>7.38</c:v>
                </c:pt>
                <c:pt idx="24">
                  <c:v>6.28</c:v>
                </c:pt>
                <c:pt idx="25">
                  <c:v>9.77</c:v>
                </c:pt>
                <c:pt idx="26">
                  <c:v>7.92</c:v>
                </c:pt>
                <c:pt idx="27">
                  <c:v>4.88</c:v>
                </c:pt>
                <c:pt idx="28">
                  <c:v>0</c:v>
                </c:pt>
                <c:pt idx="29">
                  <c:v>6.06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7.69</c:v>
                </c:pt>
                <c:pt idx="34">
                  <c:v>0</c:v>
                </c:pt>
                <c:pt idx="35">
                  <c:v>9.09</c:v>
                </c:pt>
                <c:pt idx="36">
                  <c:v>22.22</c:v>
                </c:pt>
                <c:pt idx="37">
                  <c:v>28.57</c:v>
                </c:pt>
                <c:pt idx="38">
                  <c:v>34.090000000000003</c:v>
                </c:pt>
                <c:pt idx="39">
                  <c:v>46.3</c:v>
                </c:pt>
                <c:pt idx="40">
                  <c:v>71.430000000000007</c:v>
                </c:pt>
                <c:pt idx="41">
                  <c:v>67.5</c:v>
                </c:pt>
                <c:pt idx="42">
                  <c:v>76.59</c:v>
                </c:pt>
                <c:pt idx="43">
                  <c:v>48.39</c:v>
                </c:pt>
                <c:pt idx="44">
                  <c:v>46.67</c:v>
                </c:pt>
                <c:pt idx="45">
                  <c:v>47.62</c:v>
                </c:pt>
                <c:pt idx="46">
                  <c:v>55.26</c:v>
                </c:pt>
                <c:pt idx="47">
                  <c:v>61.11</c:v>
                </c:pt>
                <c:pt idx="48">
                  <c:v>58.82</c:v>
                </c:pt>
                <c:pt idx="49">
                  <c:v>76.19</c:v>
                </c:pt>
                <c:pt idx="50">
                  <c:v>61.36</c:v>
                </c:pt>
                <c:pt idx="51">
                  <c:v>43.63</c:v>
                </c:pt>
                <c:pt idx="52">
                  <c:v>69.64</c:v>
                </c:pt>
                <c:pt idx="53">
                  <c:v>49.09</c:v>
                </c:pt>
                <c:pt idx="54">
                  <c:v>60.61</c:v>
                </c:pt>
                <c:pt idx="55">
                  <c:v>44.44</c:v>
                </c:pt>
                <c:pt idx="56">
                  <c:v>45.28</c:v>
                </c:pt>
                <c:pt idx="57">
                  <c:v>44.23</c:v>
                </c:pt>
                <c:pt idx="58">
                  <c:v>24.42</c:v>
                </c:pt>
                <c:pt idx="59">
                  <c:v>15.5</c:v>
                </c:pt>
                <c:pt idx="60">
                  <c:v>16.7</c:v>
                </c:pt>
                <c:pt idx="61">
                  <c:v>19.68</c:v>
                </c:pt>
                <c:pt idx="62">
                  <c:v>25.99</c:v>
                </c:pt>
                <c:pt idx="63">
                  <c:v>30.1</c:v>
                </c:pt>
                <c:pt idx="64">
                  <c:v>9.44</c:v>
                </c:pt>
                <c:pt idx="65">
                  <c:v>7.32</c:v>
                </c:pt>
                <c:pt idx="66">
                  <c:v>9.86</c:v>
                </c:pt>
                <c:pt idx="67">
                  <c:v>8.4499999999999993</c:v>
                </c:pt>
                <c:pt idx="68">
                  <c:v>6.06</c:v>
                </c:pt>
                <c:pt idx="69">
                  <c:v>10.3</c:v>
                </c:pt>
                <c:pt idx="70">
                  <c:v>8.75</c:v>
                </c:pt>
                <c:pt idx="71">
                  <c:v>9.93</c:v>
                </c:pt>
                <c:pt idx="72">
                  <c:v>8.3800000000000008</c:v>
                </c:pt>
                <c:pt idx="73">
                  <c:v>9.8800000000000008</c:v>
                </c:pt>
                <c:pt idx="74">
                  <c:v>19.059999999999999</c:v>
                </c:pt>
                <c:pt idx="75">
                  <c:v>25.31</c:v>
                </c:pt>
                <c:pt idx="76">
                  <c:v>30.38</c:v>
                </c:pt>
                <c:pt idx="77">
                  <c:v>35.380000000000003</c:v>
                </c:pt>
                <c:pt idx="78">
                  <c:v>37.5</c:v>
                </c:pt>
                <c:pt idx="79">
                  <c:v>11.61</c:v>
                </c:pt>
                <c:pt idx="80">
                  <c:v>16.100000000000001</c:v>
                </c:pt>
                <c:pt idx="81">
                  <c:v>23.42</c:v>
                </c:pt>
                <c:pt idx="82">
                  <c:v>16.54</c:v>
                </c:pt>
                <c:pt idx="83">
                  <c:v>16.940000000000001</c:v>
                </c:pt>
                <c:pt idx="84">
                  <c:v>12.35</c:v>
                </c:pt>
                <c:pt idx="85">
                  <c:v>14.15</c:v>
                </c:pt>
                <c:pt idx="86">
                  <c:v>27.36</c:v>
                </c:pt>
                <c:pt idx="87">
                  <c:v>26.55</c:v>
                </c:pt>
                <c:pt idx="88">
                  <c:v>33.659999999999997</c:v>
                </c:pt>
                <c:pt idx="89">
                  <c:v>28.69</c:v>
                </c:pt>
                <c:pt idx="90">
                  <c:v>36.630000000000003</c:v>
                </c:pt>
                <c:pt idx="91">
                  <c:v>51.71</c:v>
                </c:pt>
                <c:pt idx="92">
                  <c:v>45.47</c:v>
                </c:pt>
                <c:pt idx="93">
                  <c:v>46.03</c:v>
                </c:pt>
                <c:pt idx="94">
                  <c:v>42.27</c:v>
                </c:pt>
                <c:pt idx="95">
                  <c:v>41.07</c:v>
                </c:pt>
                <c:pt idx="96">
                  <c:v>25.61</c:v>
                </c:pt>
                <c:pt idx="97">
                  <c:v>32.979999999999997</c:v>
                </c:pt>
                <c:pt idx="98">
                  <c:v>33.630000000000003</c:v>
                </c:pt>
                <c:pt idx="99">
                  <c:v>23.21</c:v>
                </c:pt>
                <c:pt idx="100">
                  <c:v>35.549999999999997</c:v>
                </c:pt>
                <c:pt idx="101">
                  <c:v>38.28</c:v>
                </c:pt>
                <c:pt idx="102">
                  <c:v>33.869999999999997</c:v>
                </c:pt>
                <c:pt idx="103">
                  <c:v>37.130000000000003</c:v>
                </c:pt>
                <c:pt idx="104">
                  <c:v>38.29</c:v>
                </c:pt>
                <c:pt idx="105">
                  <c:v>32.85</c:v>
                </c:pt>
                <c:pt idx="106">
                  <c:v>27.75</c:v>
                </c:pt>
                <c:pt idx="107">
                  <c:v>26.07</c:v>
                </c:pt>
                <c:pt idx="108">
                  <c:v>16.989999999999998</c:v>
                </c:pt>
                <c:pt idx="109">
                  <c:v>15.88</c:v>
                </c:pt>
                <c:pt idx="110">
                  <c:v>19.920000000000002</c:v>
                </c:pt>
                <c:pt idx="111">
                  <c:v>15.59</c:v>
                </c:pt>
                <c:pt idx="112">
                  <c:v>18.72</c:v>
                </c:pt>
                <c:pt idx="113">
                  <c:v>13.74</c:v>
                </c:pt>
                <c:pt idx="114">
                  <c:v>11.17</c:v>
                </c:pt>
                <c:pt idx="115">
                  <c:v>15.79</c:v>
                </c:pt>
                <c:pt idx="116">
                  <c:v>13.75</c:v>
                </c:pt>
                <c:pt idx="117">
                  <c:v>10.9</c:v>
                </c:pt>
                <c:pt idx="118">
                  <c:v>6.84</c:v>
                </c:pt>
                <c:pt idx="119">
                  <c:v>15.49</c:v>
                </c:pt>
                <c:pt idx="120">
                  <c:v>10.52</c:v>
                </c:pt>
                <c:pt idx="121">
                  <c:v>14.34</c:v>
                </c:pt>
                <c:pt idx="122">
                  <c:v>14.65</c:v>
                </c:pt>
                <c:pt idx="123">
                  <c:v>13.9</c:v>
                </c:pt>
                <c:pt idx="124">
                  <c:v>16.34</c:v>
                </c:pt>
                <c:pt idx="125">
                  <c:v>17.16</c:v>
                </c:pt>
                <c:pt idx="126">
                  <c:v>26.15</c:v>
                </c:pt>
                <c:pt idx="127">
                  <c:v>16.78</c:v>
                </c:pt>
                <c:pt idx="128">
                  <c:v>14.06</c:v>
                </c:pt>
                <c:pt idx="129">
                  <c:v>8.5500000000000007</c:v>
                </c:pt>
                <c:pt idx="130">
                  <c:v>11.97</c:v>
                </c:pt>
                <c:pt idx="131">
                  <c:v>10.16</c:v>
                </c:pt>
                <c:pt idx="132">
                  <c:v>14.5</c:v>
                </c:pt>
                <c:pt idx="133">
                  <c:v>11.5</c:v>
                </c:pt>
                <c:pt idx="134">
                  <c:v>11.43</c:v>
                </c:pt>
                <c:pt idx="135">
                  <c:v>11.76</c:v>
                </c:pt>
                <c:pt idx="136">
                  <c:v>16.09</c:v>
                </c:pt>
                <c:pt idx="137">
                  <c:v>22.03</c:v>
                </c:pt>
                <c:pt idx="138">
                  <c:v>13.04</c:v>
                </c:pt>
                <c:pt idx="139">
                  <c:v>17.170000000000002</c:v>
                </c:pt>
                <c:pt idx="140">
                  <c:v>21.25</c:v>
                </c:pt>
                <c:pt idx="141">
                  <c:v>15.38</c:v>
                </c:pt>
                <c:pt idx="142">
                  <c:v>13.68</c:v>
                </c:pt>
                <c:pt idx="143">
                  <c:v>9.9</c:v>
                </c:pt>
                <c:pt idx="144">
                  <c:v>14.15</c:v>
                </c:pt>
                <c:pt idx="145">
                  <c:v>24.24</c:v>
                </c:pt>
                <c:pt idx="146">
                  <c:v>16.13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10-405E-BD1A-27D6444A03E0}"/>
            </c:ext>
          </c:extLst>
        </c:ser>
        <c:ser>
          <c:idx val="1"/>
          <c:order val="1"/>
          <c:tx>
            <c:strRef>
              <c:f>'2019_2022'!$J$1</c:f>
              <c:strCache>
                <c:ptCount val="1"/>
                <c:pt idx="0">
                  <c:v>PIV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'2019_2022'!$H$2:$H$158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'2019_2022'!$J$2:$J$158</c:f>
              <c:numCache>
                <c:formatCode>General</c:formatCode>
                <c:ptCount val="157"/>
                <c:pt idx="0">
                  <c:v>22</c:v>
                </c:pt>
                <c:pt idx="1">
                  <c:v>10.5</c:v>
                </c:pt>
                <c:pt idx="2">
                  <c:v>6.9</c:v>
                </c:pt>
                <c:pt idx="3">
                  <c:v>15.2</c:v>
                </c:pt>
                <c:pt idx="4">
                  <c:v>14.3</c:v>
                </c:pt>
                <c:pt idx="5">
                  <c:v>28.7</c:v>
                </c:pt>
                <c:pt idx="6">
                  <c:v>17.78</c:v>
                </c:pt>
                <c:pt idx="7">
                  <c:v>16.850000000000001</c:v>
                </c:pt>
                <c:pt idx="8">
                  <c:v>11.76</c:v>
                </c:pt>
                <c:pt idx="9">
                  <c:v>12.38</c:v>
                </c:pt>
                <c:pt idx="10">
                  <c:v>6.12</c:v>
                </c:pt>
                <c:pt idx="11">
                  <c:v>8.7899999999999991</c:v>
                </c:pt>
                <c:pt idx="12">
                  <c:v>4.3499999999999996</c:v>
                </c:pt>
                <c:pt idx="13">
                  <c:v>9.3000000000000007</c:v>
                </c:pt>
                <c:pt idx="14">
                  <c:v>4.3899999999999997</c:v>
                </c:pt>
                <c:pt idx="15">
                  <c:v>2.72</c:v>
                </c:pt>
                <c:pt idx="16">
                  <c:v>4.28</c:v>
                </c:pt>
                <c:pt idx="17">
                  <c:v>2.0699999999999998</c:v>
                </c:pt>
                <c:pt idx="18">
                  <c:v>2.74</c:v>
                </c:pt>
                <c:pt idx="19">
                  <c:v>0</c:v>
                </c:pt>
                <c:pt idx="20">
                  <c:v>2.09</c:v>
                </c:pt>
                <c:pt idx="21">
                  <c:v>0.87</c:v>
                </c:pt>
                <c:pt idx="22">
                  <c:v>0.38</c:v>
                </c:pt>
                <c:pt idx="23">
                  <c:v>0.82</c:v>
                </c:pt>
                <c:pt idx="24">
                  <c:v>1.45</c:v>
                </c:pt>
                <c:pt idx="25">
                  <c:v>0.75</c:v>
                </c:pt>
                <c:pt idx="26">
                  <c:v>2.97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2.38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1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0.72</c:v>
                </c:pt>
                <c:pt idx="68">
                  <c:v>0</c:v>
                </c:pt>
                <c:pt idx="69">
                  <c:v>0.67</c:v>
                </c:pt>
                <c:pt idx="70">
                  <c:v>0</c:v>
                </c:pt>
                <c:pt idx="71">
                  <c:v>0</c:v>
                </c:pt>
                <c:pt idx="72">
                  <c:v>1.8</c:v>
                </c:pt>
                <c:pt idx="73">
                  <c:v>0</c:v>
                </c:pt>
                <c:pt idx="74">
                  <c:v>0.93</c:v>
                </c:pt>
                <c:pt idx="75">
                  <c:v>0.41</c:v>
                </c:pt>
                <c:pt idx="76">
                  <c:v>0</c:v>
                </c:pt>
                <c:pt idx="77">
                  <c:v>1.1499999999999999</c:v>
                </c:pt>
                <c:pt idx="78">
                  <c:v>2.08</c:v>
                </c:pt>
                <c:pt idx="79">
                  <c:v>1.29</c:v>
                </c:pt>
                <c:pt idx="80">
                  <c:v>2.0099999999999998</c:v>
                </c:pt>
                <c:pt idx="81">
                  <c:v>1.71</c:v>
                </c:pt>
                <c:pt idx="82">
                  <c:v>5.04</c:v>
                </c:pt>
                <c:pt idx="83">
                  <c:v>4.03</c:v>
                </c:pt>
                <c:pt idx="84">
                  <c:v>1.23</c:v>
                </c:pt>
                <c:pt idx="85">
                  <c:v>7.08</c:v>
                </c:pt>
                <c:pt idx="86">
                  <c:v>9.4700000000000006</c:v>
                </c:pt>
                <c:pt idx="87">
                  <c:v>9.52</c:v>
                </c:pt>
                <c:pt idx="88">
                  <c:v>13.86</c:v>
                </c:pt>
                <c:pt idx="89">
                  <c:v>22.6</c:v>
                </c:pt>
                <c:pt idx="90">
                  <c:v>14.85</c:v>
                </c:pt>
                <c:pt idx="91">
                  <c:v>23.27</c:v>
                </c:pt>
                <c:pt idx="92">
                  <c:v>27.89</c:v>
                </c:pt>
                <c:pt idx="93">
                  <c:v>40.479999999999997</c:v>
                </c:pt>
                <c:pt idx="94">
                  <c:v>48.45</c:v>
                </c:pt>
                <c:pt idx="95">
                  <c:v>29.46</c:v>
                </c:pt>
                <c:pt idx="96">
                  <c:v>41.46</c:v>
                </c:pt>
                <c:pt idx="97">
                  <c:v>30.93</c:v>
                </c:pt>
                <c:pt idx="98">
                  <c:v>23</c:v>
                </c:pt>
                <c:pt idx="99">
                  <c:v>25</c:v>
                </c:pt>
                <c:pt idx="100">
                  <c:v>14.81</c:v>
                </c:pt>
                <c:pt idx="101">
                  <c:v>15.79</c:v>
                </c:pt>
                <c:pt idx="102">
                  <c:v>15.59</c:v>
                </c:pt>
                <c:pt idx="103">
                  <c:v>10.4</c:v>
                </c:pt>
                <c:pt idx="104">
                  <c:v>8.51</c:v>
                </c:pt>
                <c:pt idx="105">
                  <c:v>8.09</c:v>
                </c:pt>
                <c:pt idx="106">
                  <c:v>8.3800000000000008</c:v>
                </c:pt>
                <c:pt idx="107">
                  <c:v>8.5500000000000007</c:v>
                </c:pt>
                <c:pt idx="108">
                  <c:v>0.65</c:v>
                </c:pt>
                <c:pt idx="109">
                  <c:v>4.71</c:v>
                </c:pt>
                <c:pt idx="110">
                  <c:v>4.13</c:v>
                </c:pt>
                <c:pt idx="111">
                  <c:v>4.84</c:v>
                </c:pt>
                <c:pt idx="112">
                  <c:v>4.25</c:v>
                </c:pt>
                <c:pt idx="113">
                  <c:v>5.69</c:v>
                </c:pt>
                <c:pt idx="114">
                  <c:v>6.09</c:v>
                </c:pt>
                <c:pt idx="115">
                  <c:v>3.68</c:v>
                </c:pt>
                <c:pt idx="116">
                  <c:v>6.25</c:v>
                </c:pt>
                <c:pt idx="117">
                  <c:v>4.68</c:v>
                </c:pt>
                <c:pt idx="118">
                  <c:v>1.71</c:v>
                </c:pt>
                <c:pt idx="119">
                  <c:v>1.41</c:v>
                </c:pt>
                <c:pt idx="120">
                  <c:v>2.2599999999999998</c:v>
                </c:pt>
                <c:pt idx="121">
                  <c:v>3.68</c:v>
                </c:pt>
                <c:pt idx="122">
                  <c:v>0.64</c:v>
                </c:pt>
                <c:pt idx="123">
                  <c:v>1.32</c:v>
                </c:pt>
                <c:pt idx="124">
                  <c:v>2.64</c:v>
                </c:pt>
                <c:pt idx="125">
                  <c:v>1.49</c:v>
                </c:pt>
                <c:pt idx="126">
                  <c:v>1.54</c:v>
                </c:pt>
                <c:pt idx="127">
                  <c:v>4.1900000000000004</c:v>
                </c:pt>
                <c:pt idx="128">
                  <c:v>7.03</c:v>
                </c:pt>
                <c:pt idx="129">
                  <c:v>5.13</c:v>
                </c:pt>
                <c:pt idx="130">
                  <c:v>4.2300000000000004</c:v>
                </c:pt>
                <c:pt idx="131">
                  <c:v>3.9</c:v>
                </c:pt>
                <c:pt idx="132">
                  <c:v>0</c:v>
                </c:pt>
                <c:pt idx="133">
                  <c:v>1.1499999999999999</c:v>
                </c:pt>
                <c:pt idx="134">
                  <c:v>5.71</c:v>
                </c:pt>
                <c:pt idx="135">
                  <c:v>3.36</c:v>
                </c:pt>
                <c:pt idx="136">
                  <c:v>7.75</c:v>
                </c:pt>
                <c:pt idx="137">
                  <c:v>4.24</c:v>
                </c:pt>
                <c:pt idx="138">
                  <c:v>11.96</c:v>
                </c:pt>
                <c:pt idx="139">
                  <c:v>13.4</c:v>
                </c:pt>
                <c:pt idx="140">
                  <c:v>13.75</c:v>
                </c:pt>
                <c:pt idx="141">
                  <c:v>13.18</c:v>
                </c:pt>
                <c:pt idx="142">
                  <c:v>14.74</c:v>
                </c:pt>
                <c:pt idx="143">
                  <c:v>20.79</c:v>
                </c:pt>
                <c:pt idx="144">
                  <c:v>20.75</c:v>
                </c:pt>
                <c:pt idx="145">
                  <c:v>16.670000000000002</c:v>
                </c:pt>
                <c:pt idx="146">
                  <c:v>17.739999999999998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10-405E-BD1A-27D6444A03E0}"/>
            </c:ext>
          </c:extLst>
        </c:ser>
        <c:ser>
          <c:idx val="2"/>
          <c:order val="2"/>
          <c:tx>
            <c:strRef>
              <c:f>'2019_2022'!$K$1</c:f>
              <c:strCache>
                <c:ptCount val="1"/>
                <c:pt idx="0">
                  <c:v>HMPV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'2019_2022'!$H$2:$H$158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'2019_2022'!$K$2:$K$158</c:f>
              <c:numCache>
                <c:formatCode>General</c:formatCode>
                <c:ptCount val="157"/>
                <c:pt idx="0">
                  <c:v>0</c:v>
                </c:pt>
                <c:pt idx="1">
                  <c:v>6.6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3.33</c:v>
                </c:pt>
                <c:pt idx="7">
                  <c:v>1.05</c:v>
                </c:pt>
                <c:pt idx="8">
                  <c:v>8.82</c:v>
                </c:pt>
                <c:pt idx="9">
                  <c:v>1.9</c:v>
                </c:pt>
                <c:pt idx="10">
                  <c:v>5.0999999999999996</c:v>
                </c:pt>
                <c:pt idx="11">
                  <c:v>8.7899999999999991</c:v>
                </c:pt>
                <c:pt idx="12">
                  <c:v>4.3499999999999996</c:v>
                </c:pt>
                <c:pt idx="13">
                  <c:v>4.6500000000000004</c:v>
                </c:pt>
                <c:pt idx="14">
                  <c:v>6.26</c:v>
                </c:pt>
                <c:pt idx="15">
                  <c:v>6.12</c:v>
                </c:pt>
                <c:pt idx="16">
                  <c:v>9.09</c:v>
                </c:pt>
                <c:pt idx="17">
                  <c:v>11.2</c:v>
                </c:pt>
                <c:pt idx="18">
                  <c:v>10.96</c:v>
                </c:pt>
                <c:pt idx="19">
                  <c:v>7.91</c:v>
                </c:pt>
                <c:pt idx="20">
                  <c:v>10.47</c:v>
                </c:pt>
                <c:pt idx="21">
                  <c:v>7.86</c:v>
                </c:pt>
                <c:pt idx="22">
                  <c:v>6.46</c:v>
                </c:pt>
                <c:pt idx="23">
                  <c:v>5.74</c:v>
                </c:pt>
                <c:pt idx="24">
                  <c:v>3.86</c:v>
                </c:pt>
                <c:pt idx="25">
                  <c:v>7.52</c:v>
                </c:pt>
                <c:pt idx="26">
                  <c:v>7.92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0.64</c:v>
                </c:pt>
                <c:pt idx="80">
                  <c:v>0.67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0.63</c:v>
                </c:pt>
                <c:pt idx="92">
                  <c:v>1.36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1.77</c:v>
                </c:pt>
                <c:pt idx="99">
                  <c:v>0.89</c:v>
                </c:pt>
                <c:pt idx="100">
                  <c:v>0.74</c:v>
                </c:pt>
                <c:pt idx="101">
                  <c:v>0</c:v>
                </c:pt>
                <c:pt idx="102">
                  <c:v>0</c:v>
                </c:pt>
                <c:pt idx="103">
                  <c:v>0.99</c:v>
                </c:pt>
                <c:pt idx="104">
                  <c:v>1.42</c:v>
                </c:pt>
                <c:pt idx="105">
                  <c:v>0.95</c:v>
                </c:pt>
                <c:pt idx="106">
                  <c:v>2.09</c:v>
                </c:pt>
                <c:pt idx="107">
                  <c:v>0.85</c:v>
                </c:pt>
                <c:pt idx="108">
                  <c:v>0.65</c:v>
                </c:pt>
                <c:pt idx="109">
                  <c:v>1.18</c:v>
                </c:pt>
                <c:pt idx="110">
                  <c:v>0.79</c:v>
                </c:pt>
                <c:pt idx="111">
                  <c:v>1.61</c:v>
                </c:pt>
                <c:pt idx="112">
                  <c:v>2.13</c:v>
                </c:pt>
                <c:pt idx="113">
                  <c:v>1.9</c:v>
                </c:pt>
                <c:pt idx="114">
                  <c:v>3.04</c:v>
                </c:pt>
                <c:pt idx="115">
                  <c:v>2.63</c:v>
                </c:pt>
                <c:pt idx="116">
                  <c:v>2.5</c:v>
                </c:pt>
                <c:pt idx="117">
                  <c:v>6.25</c:v>
                </c:pt>
                <c:pt idx="118">
                  <c:v>6.84</c:v>
                </c:pt>
                <c:pt idx="119">
                  <c:v>9.09</c:v>
                </c:pt>
                <c:pt idx="120">
                  <c:v>9.02</c:v>
                </c:pt>
                <c:pt idx="121">
                  <c:v>14.72</c:v>
                </c:pt>
                <c:pt idx="122">
                  <c:v>13.37</c:v>
                </c:pt>
                <c:pt idx="123">
                  <c:v>14.9</c:v>
                </c:pt>
                <c:pt idx="124">
                  <c:v>9.15</c:v>
                </c:pt>
                <c:pt idx="125">
                  <c:v>9.6999999999999993</c:v>
                </c:pt>
                <c:pt idx="126">
                  <c:v>10.77</c:v>
                </c:pt>
                <c:pt idx="127">
                  <c:v>15.98</c:v>
                </c:pt>
                <c:pt idx="128">
                  <c:v>18.75</c:v>
                </c:pt>
                <c:pt idx="129">
                  <c:v>13.67</c:v>
                </c:pt>
                <c:pt idx="130">
                  <c:v>18.309999999999999</c:v>
                </c:pt>
                <c:pt idx="131">
                  <c:v>23.01</c:v>
                </c:pt>
                <c:pt idx="132">
                  <c:v>28.9</c:v>
                </c:pt>
                <c:pt idx="133">
                  <c:v>16.100000000000001</c:v>
                </c:pt>
                <c:pt idx="134">
                  <c:v>8.57</c:v>
                </c:pt>
                <c:pt idx="135">
                  <c:v>7.56</c:v>
                </c:pt>
                <c:pt idx="136">
                  <c:v>8.4499999999999993</c:v>
                </c:pt>
                <c:pt idx="137">
                  <c:v>6.78</c:v>
                </c:pt>
                <c:pt idx="138">
                  <c:v>5.43</c:v>
                </c:pt>
                <c:pt idx="139">
                  <c:v>5.15</c:v>
                </c:pt>
                <c:pt idx="140">
                  <c:v>5</c:v>
                </c:pt>
                <c:pt idx="141">
                  <c:v>1.1000000000000001</c:v>
                </c:pt>
                <c:pt idx="142">
                  <c:v>4.26</c:v>
                </c:pt>
                <c:pt idx="143">
                  <c:v>3.96</c:v>
                </c:pt>
                <c:pt idx="144">
                  <c:v>1.89</c:v>
                </c:pt>
                <c:pt idx="145">
                  <c:v>1.51</c:v>
                </c:pt>
                <c:pt idx="14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C10-405E-BD1A-27D6444A03E0}"/>
            </c:ext>
          </c:extLst>
        </c:ser>
        <c:ser>
          <c:idx val="3"/>
          <c:order val="3"/>
          <c:tx>
            <c:strRef>
              <c:f>'2019_2022'!$L$1</c:f>
              <c:strCache>
                <c:ptCount val="1"/>
                <c:pt idx="0">
                  <c:v>RSV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'2019_2022'!$H$2:$H$158</c:f>
              <c:numCache>
                <c:formatCode>General</c:formatCode>
                <c:ptCount val="15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12</c:v>
                </c:pt>
                <c:pt idx="78">
                  <c:v>13</c:v>
                </c:pt>
                <c:pt idx="79">
                  <c:v>14</c:v>
                </c:pt>
                <c:pt idx="80">
                  <c:v>15</c:v>
                </c:pt>
                <c:pt idx="81">
                  <c:v>16</c:v>
                </c:pt>
                <c:pt idx="82">
                  <c:v>17</c:v>
                </c:pt>
                <c:pt idx="83">
                  <c:v>18</c:v>
                </c:pt>
                <c:pt idx="84">
                  <c:v>19</c:v>
                </c:pt>
                <c:pt idx="85">
                  <c:v>20</c:v>
                </c:pt>
                <c:pt idx="86">
                  <c:v>21</c:v>
                </c:pt>
                <c:pt idx="87">
                  <c:v>22</c:v>
                </c:pt>
                <c:pt idx="88">
                  <c:v>23</c:v>
                </c:pt>
                <c:pt idx="89">
                  <c:v>24</c:v>
                </c:pt>
                <c:pt idx="90">
                  <c:v>25</c:v>
                </c:pt>
                <c:pt idx="91">
                  <c:v>26</c:v>
                </c:pt>
                <c:pt idx="92">
                  <c:v>27</c:v>
                </c:pt>
                <c:pt idx="93">
                  <c:v>28</c:v>
                </c:pt>
                <c:pt idx="94">
                  <c:v>29</c:v>
                </c:pt>
                <c:pt idx="95">
                  <c:v>30</c:v>
                </c:pt>
                <c:pt idx="96">
                  <c:v>31</c:v>
                </c:pt>
                <c:pt idx="97">
                  <c:v>32</c:v>
                </c:pt>
                <c:pt idx="98">
                  <c:v>33</c:v>
                </c:pt>
                <c:pt idx="99">
                  <c:v>34</c:v>
                </c:pt>
                <c:pt idx="100">
                  <c:v>35</c:v>
                </c:pt>
                <c:pt idx="101">
                  <c:v>36</c:v>
                </c:pt>
                <c:pt idx="102">
                  <c:v>37</c:v>
                </c:pt>
                <c:pt idx="103">
                  <c:v>38</c:v>
                </c:pt>
                <c:pt idx="104">
                  <c:v>39</c:v>
                </c:pt>
                <c:pt idx="105">
                  <c:v>40</c:v>
                </c:pt>
                <c:pt idx="106">
                  <c:v>41</c:v>
                </c:pt>
                <c:pt idx="107">
                  <c:v>42</c:v>
                </c:pt>
                <c:pt idx="108">
                  <c:v>43</c:v>
                </c:pt>
                <c:pt idx="109">
                  <c:v>44</c:v>
                </c:pt>
                <c:pt idx="110">
                  <c:v>45</c:v>
                </c:pt>
                <c:pt idx="111">
                  <c:v>46</c:v>
                </c:pt>
                <c:pt idx="112">
                  <c:v>47</c:v>
                </c:pt>
                <c:pt idx="113">
                  <c:v>48</c:v>
                </c:pt>
                <c:pt idx="114">
                  <c:v>49</c:v>
                </c:pt>
                <c:pt idx="115">
                  <c:v>50</c:v>
                </c:pt>
                <c:pt idx="116">
                  <c:v>51</c:v>
                </c:pt>
                <c:pt idx="117">
                  <c:v>52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  <c:pt idx="147">
                  <c:v>30</c:v>
                </c:pt>
                <c:pt idx="148">
                  <c:v>31</c:v>
                </c:pt>
                <c:pt idx="149">
                  <c:v>32</c:v>
                </c:pt>
                <c:pt idx="150">
                  <c:v>33</c:v>
                </c:pt>
                <c:pt idx="151">
                  <c:v>34</c:v>
                </c:pt>
                <c:pt idx="152">
                  <c:v>35</c:v>
                </c:pt>
                <c:pt idx="153">
                  <c:v>36</c:v>
                </c:pt>
                <c:pt idx="154">
                  <c:v>37</c:v>
                </c:pt>
                <c:pt idx="155">
                  <c:v>38</c:v>
                </c:pt>
                <c:pt idx="156">
                  <c:v>39</c:v>
                </c:pt>
              </c:numCache>
            </c:numRef>
          </c:cat>
          <c:val>
            <c:numRef>
              <c:f>'2019_2022'!$L$2:$L$158</c:f>
              <c:numCache>
                <c:formatCode>General</c:formatCode>
                <c:ptCount val="1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3.16</c:v>
                </c:pt>
                <c:pt idx="8">
                  <c:v>2.94</c:v>
                </c:pt>
                <c:pt idx="9">
                  <c:v>3.81</c:v>
                </c:pt>
                <c:pt idx="10">
                  <c:v>3.01</c:v>
                </c:pt>
                <c:pt idx="11">
                  <c:v>7.69</c:v>
                </c:pt>
                <c:pt idx="12">
                  <c:v>13.04</c:v>
                </c:pt>
                <c:pt idx="13">
                  <c:v>11.63</c:v>
                </c:pt>
                <c:pt idx="14">
                  <c:v>1.75</c:v>
                </c:pt>
                <c:pt idx="15">
                  <c:v>2.04</c:v>
                </c:pt>
                <c:pt idx="16">
                  <c:v>7.49</c:v>
                </c:pt>
                <c:pt idx="17">
                  <c:v>5.39</c:v>
                </c:pt>
                <c:pt idx="18">
                  <c:v>8.2200000000000006</c:v>
                </c:pt>
                <c:pt idx="19">
                  <c:v>6.98</c:v>
                </c:pt>
                <c:pt idx="20">
                  <c:v>12.56</c:v>
                </c:pt>
                <c:pt idx="21">
                  <c:v>9.17</c:v>
                </c:pt>
                <c:pt idx="22">
                  <c:v>6.46</c:v>
                </c:pt>
                <c:pt idx="23">
                  <c:v>3.28</c:v>
                </c:pt>
                <c:pt idx="24">
                  <c:v>7.93</c:v>
                </c:pt>
                <c:pt idx="25">
                  <c:v>6.01</c:v>
                </c:pt>
                <c:pt idx="26">
                  <c:v>0.99</c:v>
                </c:pt>
                <c:pt idx="27">
                  <c:v>0</c:v>
                </c:pt>
                <c:pt idx="28">
                  <c:v>2.44</c:v>
                </c:pt>
                <c:pt idx="29">
                  <c:v>3.03</c:v>
                </c:pt>
                <c:pt idx="30">
                  <c:v>0</c:v>
                </c:pt>
                <c:pt idx="31">
                  <c:v>1.64</c:v>
                </c:pt>
                <c:pt idx="32">
                  <c:v>3.51</c:v>
                </c:pt>
                <c:pt idx="33">
                  <c:v>2.56</c:v>
                </c:pt>
                <c:pt idx="34">
                  <c:v>0</c:v>
                </c:pt>
                <c:pt idx="35">
                  <c:v>0</c:v>
                </c:pt>
                <c:pt idx="36">
                  <c:v>2.78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0.41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2.11</c:v>
                </c:pt>
                <c:pt idx="87">
                  <c:v>0</c:v>
                </c:pt>
                <c:pt idx="88">
                  <c:v>1.98</c:v>
                </c:pt>
                <c:pt idx="89">
                  <c:v>0.87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0.79</c:v>
                </c:pt>
                <c:pt idx="94">
                  <c:v>0</c:v>
                </c:pt>
                <c:pt idx="95">
                  <c:v>3.57</c:v>
                </c:pt>
                <c:pt idx="96">
                  <c:v>4.88</c:v>
                </c:pt>
                <c:pt idx="97">
                  <c:v>4.12</c:v>
                </c:pt>
                <c:pt idx="98">
                  <c:v>6.19</c:v>
                </c:pt>
                <c:pt idx="99">
                  <c:v>4.46</c:v>
                </c:pt>
                <c:pt idx="100">
                  <c:v>5.92</c:v>
                </c:pt>
                <c:pt idx="101">
                  <c:v>11.96</c:v>
                </c:pt>
                <c:pt idx="102">
                  <c:v>11.29</c:v>
                </c:pt>
                <c:pt idx="103">
                  <c:v>21.78</c:v>
                </c:pt>
                <c:pt idx="104">
                  <c:v>28.37</c:v>
                </c:pt>
                <c:pt idx="105">
                  <c:v>33.81</c:v>
                </c:pt>
                <c:pt idx="106">
                  <c:v>33.51</c:v>
                </c:pt>
                <c:pt idx="107">
                  <c:v>27.78</c:v>
                </c:pt>
                <c:pt idx="108">
                  <c:v>32.03</c:v>
                </c:pt>
                <c:pt idx="109">
                  <c:v>34.119999999999997</c:v>
                </c:pt>
                <c:pt idx="110">
                  <c:v>27.81</c:v>
                </c:pt>
                <c:pt idx="111">
                  <c:v>23.65</c:v>
                </c:pt>
                <c:pt idx="112">
                  <c:v>20.85</c:v>
                </c:pt>
                <c:pt idx="113">
                  <c:v>19.899999999999999</c:v>
                </c:pt>
                <c:pt idx="114">
                  <c:v>11.17</c:v>
                </c:pt>
                <c:pt idx="115">
                  <c:v>12.63</c:v>
                </c:pt>
                <c:pt idx="116">
                  <c:v>3.75</c:v>
                </c:pt>
                <c:pt idx="117">
                  <c:v>9.3800000000000008</c:v>
                </c:pt>
                <c:pt idx="118">
                  <c:v>3.41</c:v>
                </c:pt>
                <c:pt idx="119">
                  <c:v>1.41</c:v>
                </c:pt>
                <c:pt idx="120">
                  <c:v>2.2599999999999998</c:v>
                </c:pt>
                <c:pt idx="121">
                  <c:v>2.4500000000000002</c:v>
                </c:pt>
                <c:pt idx="122">
                  <c:v>3.82</c:v>
                </c:pt>
                <c:pt idx="123">
                  <c:v>0.66</c:v>
                </c:pt>
                <c:pt idx="124">
                  <c:v>0.65</c:v>
                </c:pt>
                <c:pt idx="125">
                  <c:v>2.99</c:v>
                </c:pt>
                <c:pt idx="126">
                  <c:v>0</c:v>
                </c:pt>
                <c:pt idx="127">
                  <c:v>1.4</c:v>
                </c:pt>
                <c:pt idx="128">
                  <c:v>0.78</c:v>
                </c:pt>
                <c:pt idx="129">
                  <c:v>1.71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1.68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3.13</c:v>
                </c:pt>
                <c:pt idx="14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C10-405E-BD1A-27D6444A03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8545320"/>
        <c:axId val="458544664"/>
      </c:lineChart>
      <c:catAx>
        <c:axId val="458545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8544664"/>
        <c:crosses val="autoZero"/>
        <c:auto val="1"/>
        <c:lblAlgn val="ctr"/>
        <c:lblOffset val="100"/>
        <c:noMultiLvlLbl val="0"/>
      </c:catAx>
      <c:valAx>
        <c:axId val="458544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Anteil</a:t>
                </a:r>
                <a:r>
                  <a:rPr lang="de-DE" baseline="0"/>
                  <a:t> an eingesandten Proben in %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1.6704631738800303E-2"/>
              <c:y val="0.185023694954797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58545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0.14975</cdr:x>
      <cdr:y>0.79167</cdr:y>
    </cdr:from>
    <cdr:to>
      <cdr:x>0.14975</cdr:x>
      <cdr:y>0.88542</cdr:y>
    </cdr:to>
    <cdr:cxnSp macro="">
      <cdr:nvCxnSpPr>
        <cdr:cNvPr id="3" name="Gerader Verbinder 2">
          <a:extLst xmlns:a="http://schemas.openxmlformats.org/drawingml/2006/main">
            <a:ext uri="{FF2B5EF4-FFF2-40B4-BE49-F238E27FC236}">
              <a16:creationId xmlns:a16="http://schemas.microsoft.com/office/drawing/2014/main" id="{129FD49E-F36B-47F1-BA70-8A9110AAF323}"/>
            </a:ext>
          </a:extLst>
        </cdr:cNvPr>
        <cdr:cNvCxnSpPr/>
      </cdr:nvCxnSpPr>
      <cdr:spPr>
        <a:xfrm xmlns:a="http://schemas.openxmlformats.org/drawingml/2006/main" flipH="1">
          <a:off x="1256633" y="2171710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0.44828</cdr:x>
      <cdr:y>0.78472</cdr:y>
    </cdr:from>
    <cdr:to>
      <cdr:x>0.44828</cdr:x>
      <cdr:y>0.87847</cdr:y>
    </cdr:to>
    <cdr:cxnSp macro="">
      <cdr:nvCxnSpPr>
        <cdr:cNvPr id="4" name="Gerader Verbinder 3">
          <a:extLst xmlns:a="http://schemas.openxmlformats.org/drawingml/2006/main">
            <a:ext uri="{FF2B5EF4-FFF2-40B4-BE49-F238E27FC236}">
              <a16:creationId xmlns:a16="http://schemas.microsoft.com/office/drawing/2014/main" id="{129FD49E-F36B-47F1-BA70-8A9110AAF323}"/>
            </a:ext>
          </a:extLst>
        </cdr:cNvPr>
        <cdr:cNvCxnSpPr/>
      </cdr:nvCxnSpPr>
      <cdr:spPr>
        <a:xfrm xmlns:a="http://schemas.openxmlformats.org/drawingml/2006/main" flipH="1">
          <a:off x="3761711" y="2152653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0.76156</cdr:x>
      <cdr:y>0.7882</cdr:y>
    </cdr:from>
    <cdr:to>
      <cdr:x>0.76156</cdr:x>
      <cdr:y>0.88195</cdr:y>
    </cdr:to>
    <cdr:cxnSp macro="">
      <cdr:nvCxnSpPr>
        <cdr:cNvPr id="6" name="Gerader Verbinder 5">
          <a:extLst xmlns:a="http://schemas.openxmlformats.org/drawingml/2006/main">
            <a:ext uri="{FF2B5EF4-FFF2-40B4-BE49-F238E27FC236}">
              <a16:creationId xmlns:a16="http://schemas.microsoft.com/office/drawing/2014/main" id="{129FD49E-F36B-47F1-BA70-8A9110AAF323}"/>
            </a:ext>
          </a:extLst>
        </cdr:cNvPr>
        <cdr:cNvCxnSpPr/>
      </cdr:nvCxnSpPr>
      <cdr:spPr>
        <a:xfrm xmlns:a="http://schemas.openxmlformats.org/drawingml/2006/main" flipH="1">
          <a:off x="6390608" y="2162185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0.07756</cdr:x>
      <cdr:y>0.8588</cdr:y>
    </cdr:from>
    <cdr:to>
      <cdr:x>0.12864</cdr:x>
      <cdr:y>0.92998</cdr:y>
    </cdr:to>
    <cdr:sp macro="" textlink="">
      <cdr:nvSpPr>
        <cdr:cNvPr id="7" name="Textfeld 1">
          <a:extLst xmlns:a="http://schemas.openxmlformats.org/drawingml/2006/main">
            <a:ext uri="{FF2B5EF4-FFF2-40B4-BE49-F238E27FC236}">
              <a16:creationId xmlns:a16="http://schemas.microsoft.com/office/drawing/2014/main" id="{0D2BB021-031D-42D7-9F9A-099E339CCF14}"/>
            </a:ext>
          </a:extLst>
        </cdr:cNvPr>
        <cdr:cNvSpPr txBox="1"/>
      </cdr:nvSpPr>
      <cdr:spPr>
        <a:xfrm xmlns:a="http://schemas.openxmlformats.org/drawingml/2006/main">
          <a:off x="650875" y="235585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2019</a:t>
          </a:r>
        </a:p>
      </cdr:txBody>
    </cdr:sp>
  </cdr:relSizeAnchor>
  <cdr:relSizeAnchor xmlns:cdr="http://schemas.openxmlformats.org/drawingml/2006/chartDrawing">
    <cdr:from>
      <cdr:x>0.26826</cdr:x>
      <cdr:y>0.8588</cdr:y>
    </cdr:from>
    <cdr:to>
      <cdr:x>0.31933</cdr:x>
      <cdr:y>0.92998</cdr:y>
    </cdr:to>
    <cdr:sp macro="" textlink="">
      <cdr:nvSpPr>
        <cdr:cNvPr id="8" name="Textfeld 1">
          <a:extLst xmlns:a="http://schemas.openxmlformats.org/drawingml/2006/main">
            <a:ext uri="{FF2B5EF4-FFF2-40B4-BE49-F238E27FC236}">
              <a16:creationId xmlns:a16="http://schemas.microsoft.com/office/drawing/2014/main" id="{0D2BB021-031D-42D7-9F9A-099E339CCF14}"/>
            </a:ext>
          </a:extLst>
        </cdr:cNvPr>
        <cdr:cNvSpPr txBox="1"/>
      </cdr:nvSpPr>
      <cdr:spPr>
        <a:xfrm xmlns:a="http://schemas.openxmlformats.org/drawingml/2006/main">
          <a:off x="2251075" y="235585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2020</a:t>
          </a:r>
        </a:p>
      </cdr:txBody>
    </cdr:sp>
  </cdr:relSizeAnchor>
  <cdr:relSizeAnchor xmlns:cdr="http://schemas.openxmlformats.org/drawingml/2006/chartDrawing">
    <cdr:from>
      <cdr:x>0.62807</cdr:x>
      <cdr:y>0.86574</cdr:y>
    </cdr:from>
    <cdr:to>
      <cdr:x>0.67915</cdr:x>
      <cdr:y>0.93692</cdr:y>
    </cdr:to>
    <cdr:sp macro="" textlink="">
      <cdr:nvSpPr>
        <cdr:cNvPr id="9" name="Textfeld 1">
          <a:extLst xmlns:a="http://schemas.openxmlformats.org/drawingml/2006/main">
            <a:ext uri="{FF2B5EF4-FFF2-40B4-BE49-F238E27FC236}">
              <a16:creationId xmlns:a16="http://schemas.microsoft.com/office/drawing/2014/main" id="{0D2BB021-031D-42D7-9F9A-099E339CCF14}"/>
            </a:ext>
          </a:extLst>
        </cdr:cNvPr>
        <cdr:cNvSpPr txBox="1"/>
      </cdr:nvSpPr>
      <cdr:spPr>
        <a:xfrm xmlns:a="http://schemas.openxmlformats.org/drawingml/2006/main">
          <a:off x="5270500" y="23749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2021</a:t>
          </a:r>
        </a:p>
      </cdr:txBody>
    </cdr:sp>
  </cdr:relSizeAnchor>
  <cdr:relSizeAnchor xmlns:cdr="http://schemas.openxmlformats.org/drawingml/2006/chartDrawing">
    <cdr:from>
      <cdr:x>0.85282</cdr:x>
      <cdr:y>0.8588</cdr:y>
    </cdr:from>
    <cdr:to>
      <cdr:x>0.9039</cdr:x>
      <cdr:y>0.92998</cdr:y>
    </cdr:to>
    <cdr:sp macro="" textlink="">
      <cdr:nvSpPr>
        <cdr:cNvPr id="10" name="Textfeld 1">
          <a:extLst xmlns:a="http://schemas.openxmlformats.org/drawingml/2006/main">
            <a:ext uri="{FF2B5EF4-FFF2-40B4-BE49-F238E27FC236}">
              <a16:creationId xmlns:a16="http://schemas.microsoft.com/office/drawing/2014/main" id="{0D2BB021-031D-42D7-9F9A-099E339CCF14}"/>
            </a:ext>
          </a:extLst>
        </cdr:cNvPr>
        <cdr:cNvSpPr txBox="1"/>
      </cdr:nvSpPr>
      <cdr:spPr>
        <a:xfrm xmlns:a="http://schemas.openxmlformats.org/drawingml/2006/main">
          <a:off x="7156450" y="235585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0.15051</cdr:x>
      <cdr:y>0.79052</cdr:y>
    </cdr:from>
    <cdr:to>
      <cdr:x>0.15051</cdr:x>
      <cdr:y>0.88427</cdr:y>
    </cdr:to>
    <cdr:cxnSp macro="">
      <cdr:nvCxnSpPr>
        <cdr:cNvPr id="2" name="Gerader Verbinder 1">
          <a:extLst xmlns:a="http://schemas.openxmlformats.org/drawingml/2006/main">
            <a:ext uri="{FF2B5EF4-FFF2-40B4-BE49-F238E27FC236}">
              <a16:creationId xmlns:a16="http://schemas.microsoft.com/office/drawing/2014/main" id="{3CE6C1E6-AB84-44A1-A1BC-A42383EEF263}"/>
            </a:ext>
          </a:extLst>
        </cdr:cNvPr>
        <cdr:cNvCxnSpPr/>
      </cdr:nvCxnSpPr>
      <cdr:spPr>
        <a:xfrm xmlns:a="http://schemas.openxmlformats.org/drawingml/2006/main" flipH="1">
          <a:off x="1263008" y="2168542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0.44676</cdr:x>
      <cdr:y>0.79051</cdr:y>
    </cdr:from>
    <cdr:to>
      <cdr:x>0.44676</cdr:x>
      <cdr:y>0.88426</cdr:y>
    </cdr:to>
    <cdr:cxnSp macro="">
      <cdr:nvCxnSpPr>
        <cdr:cNvPr id="3" name="Gerader Verbinder 2">
          <a:extLst xmlns:a="http://schemas.openxmlformats.org/drawingml/2006/main">
            <a:ext uri="{FF2B5EF4-FFF2-40B4-BE49-F238E27FC236}">
              <a16:creationId xmlns:a16="http://schemas.microsoft.com/office/drawing/2014/main" id="{3CE6C1E6-AB84-44A1-A1BC-A42383EEF263}"/>
            </a:ext>
          </a:extLst>
        </cdr:cNvPr>
        <cdr:cNvCxnSpPr/>
      </cdr:nvCxnSpPr>
      <cdr:spPr>
        <a:xfrm xmlns:a="http://schemas.openxmlformats.org/drawingml/2006/main" flipH="1">
          <a:off x="3748998" y="2168536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0.76004</cdr:x>
      <cdr:y>0.79051</cdr:y>
    </cdr:from>
    <cdr:to>
      <cdr:x>0.76004</cdr:x>
      <cdr:y>0.88426</cdr:y>
    </cdr:to>
    <cdr:cxnSp macro="">
      <cdr:nvCxnSpPr>
        <cdr:cNvPr id="4" name="Gerader Verbinder 3">
          <a:extLst xmlns:a="http://schemas.openxmlformats.org/drawingml/2006/main">
            <a:ext uri="{FF2B5EF4-FFF2-40B4-BE49-F238E27FC236}">
              <a16:creationId xmlns:a16="http://schemas.microsoft.com/office/drawing/2014/main" id="{3CE6C1E6-AB84-44A1-A1BC-A42383EEF263}"/>
            </a:ext>
          </a:extLst>
        </cdr:cNvPr>
        <cdr:cNvCxnSpPr/>
      </cdr:nvCxnSpPr>
      <cdr:spPr>
        <a:xfrm xmlns:a="http://schemas.openxmlformats.org/drawingml/2006/main" flipH="1">
          <a:off x="6377895" y="2168536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0.08513</cdr:x>
      <cdr:y>0.86111</cdr:y>
    </cdr:from>
    <cdr:to>
      <cdr:x>0.13621</cdr:x>
      <cdr:y>0.93229</cdr:y>
    </cdr:to>
    <cdr:sp macro="" textlink="">
      <cdr:nvSpPr>
        <cdr:cNvPr id="8" name="Textfeld 7">
          <a:extLst xmlns:a="http://schemas.openxmlformats.org/drawingml/2006/main">
            <a:ext uri="{FF2B5EF4-FFF2-40B4-BE49-F238E27FC236}">
              <a16:creationId xmlns:a16="http://schemas.microsoft.com/office/drawing/2014/main" id="{7165A50D-8A74-4129-95CB-836E14424274}"/>
            </a:ext>
          </a:extLst>
        </cdr:cNvPr>
        <cdr:cNvSpPr txBox="1"/>
      </cdr:nvSpPr>
      <cdr:spPr>
        <a:xfrm xmlns:a="http://schemas.openxmlformats.org/drawingml/2006/main">
          <a:off x="714376" y="23622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1100"/>
            <a:t>2019</a:t>
          </a:r>
        </a:p>
      </cdr:txBody>
    </cdr:sp>
  </cdr:relSizeAnchor>
  <cdr:relSizeAnchor xmlns:cdr="http://schemas.openxmlformats.org/drawingml/2006/chartDrawing">
    <cdr:from>
      <cdr:x>0.27166</cdr:x>
      <cdr:y>0.86574</cdr:y>
    </cdr:from>
    <cdr:to>
      <cdr:x>0.32274</cdr:x>
      <cdr:y>0.93692</cdr:y>
    </cdr:to>
    <cdr:sp macro="" textlink="">
      <cdr:nvSpPr>
        <cdr:cNvPr id="10" name="Textfeld 1">
          <a:extLst xmlns:a="http://schemas.openxmlformats.org/drawingml/2006/main">
            <a:ext uri="{FF2B5EF4-FFF2-40B4-BE49-F238E27FC236}">
              <a16:creationId xmlns:a16="http://schemas.microsoft.com/office/drawing/2014/main" id="{7BF42B8E-A813-4F1B-B273-18A16EC2A002}"/>
            </a:ext>
          </a:extLst>
        </cdr:cNvPr>
        <cdr:cNvSpPr txBox="1"/>
      </cdr:nvSpPr>
      <cdr:spPr>
        <a:xfrm xmlns:a="http://schemas.openxmlformats.org/drawingml/2006/main">
          <a:off x="2279650" y="23749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2020</a:t>
          </a:r>
        </a:p>
      </cdr:txBody>
    </cdr:sp>
  </cdr:relSizeAnchor>
  <cdr:relSizeAnchor xmlns:cdr="http://schemas.openxmlformats.org/drawingml/2006/chartDrawing">
    <cdr:from>
      <cdr:x>0.62807</cdr:x>
      <cdr:y>0.86574</cdr:y>
    </cdr:from>
    <cdr:to>
      <cdr:x>0.67915</cdr:x>
      <cdr:y>0.93692</cdr:y>
    </cdr:to>
    <cdr:sp macro="" textlink="">
      <cdr:nvSpPr>
        <cdr:cNvPr id="11" name="Textfeld 1">
          <a:extLst xmlns:a="http://schemas.openxmlformats.org/drawingml/2006/main">
            <a:ext uri="{FF2B5EF4-FFF2-40B4-BE49-F238E27FC236}">
              <a16:creationId xmlns:a16="http://schemas.microsoft.com/office/drawing/2014/main" id="{7BF42B8E-A813-4F1B-B273-18A16EC2A002}"/>
            </a:ext>
          </a:extLst>
        </cdr:cNvPr>
        <cdr:cNvSpPr txBox="1"/>
      </cdr:nvSpPr>
      <cdr:spPr>
        <a:xfrm xmlns:a="http://schemas.openxmlformats.org/drawingml/2006/main">
          <a:off x="5270500" y="23749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2021</a:t>
          </a:r>
        </a:p>
      </cdr:txBody>
    </cdr:sp>
  </cdr:relSizeAnchor>
  <cdr:relSizeAnchor xmlns:cdr="http://schemas.openxmlformats.org/drawingml/2006/chartDrawing">
    <cdr:from>
      <cdr:x>0.85168</cdr:x>
      <cdr:y>0.86574</cdr:y>
    </cdr:from>
    <cdr:to>
      <cdr:x>0.90276</cdr:x>
      <cdr:y>0.93692</cdr:y>
    </cdr:to>
    <cdr:sp macro="" textlink="">
      <cdr:nvSpPr>
        <cdr:cNvPr id="12" name="Textfeld 1">
          <a:extLst xmlns:a="http://schemas.openxmlformats.org/drawingml/2006/main">
            <a:ext uri="{FF2B5EF4-FFF2-40B4-BE49-F238E27FC236}">
              <a16:creationId xmlns:a16="http://schemas.microsoft.com/office/drawing/2014/main" id="{7BF42B8E-A813-4F1B-B273-18A16EC2A002}"/>
            </a:ext>
          </a:extLst>
        </cdr:cNvPr>
        <cdr:cNvSpPr txBox="1"/>
      </cdr:nvSpPr>
      <cdr:spPr>
        <a:xfrm xmlns:a="http://schemas.openxmlformats.org/drawingml/2006/main">
          <a:off x="7146925" y="23749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2022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0.15064</cdr:x>
      <cdr:y>0.78936</cdr:y>
    </cdr:from>
    <cdr:to>
      <cdr:x>0.15064</cdr:x>
      <cdr:y>0.88311</cdr:y>
    </cdr:to>
    <cdr:cxnSp macro="">
      <cdr:nvCxnSpPr>
        <cdr:cNvPr id="2" name="Gerader Verbinder 1">
          <a:extLst xmlns:a="http://schemas.openxmlformats.org/drawingml/2006/main">
            <a:ext uri="{FF2B5EF4-FFF2-40B4-BE49-F238E27FC236}">
              <a16:creationId xmlns:a16="http://schemas.microsoft.com/office/drawing/2014/main" id="{A03A3785-0BE3-48CD-9A6F-3C9385BCCAAF}"/>
            </a:ext>
          </a:extLst>
        </cdr:cNvPr>
        <cdr:cNvCxnSpPr/>
      </cdr:nvCxnSpPr>
      <cdr:spPr>
        <a:xfrm xmlns:a="http://schemas.openxmlformats.org/drawingml/2006/main" flipH="1">
          <a:off x="1259804" y="2165360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0.44791</cdr:x>
      <cdr:y>0.78935</cdr:y>
    </cdr:from>
    <cdr:to>
      <cdr:x>0.44791</cdr:x>
      <cdr:y>0.8831</cdr:y>
    </cdr:to>
    <cdr:cxnSp macro="">
      <cdr:nvCxnSpPr>
        <cdr:cNvPr id="3" name="Gerader Verbinder 2">
          <a:extLst xmlns:a="http://schemas.openxmlformats.org/drawingml/2006/main">
            <a:ext uri="{FF2B5EF4-FFF2-40B4-BE49-F238E27FC236}">
              <a16:creationId xmlns:a16="http://schemas.microsoft.com/office/drawing/2014/main" id="{A03A3785-0BE3-48CD-9A6F-3C9385BCCAAF}"/>
            </a:ext>
          </a:extLst>
        </cdr:cNvPr>
        <cdr:cNvCxnSpPr/>
      </cdr:nvCxnSpPr>
      <cdr:spPr>
        <a:xfrm xmlns:a="http://schemas.openxmlformats.org/drawingml/2006/main" flipH="1">
          <a:off x="3745849" y="2165354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0.76112</cdr:x>
      <cdr:y>0.79282</cdr:y>
    </cdr:from>
    <cdr:to>
      <cdr:x>0.76112</cdr:x>
      <cdr:y>0.88657</cdr:y>
    </cdr:to>
    <cdr:cxnSp macro="">
      <cdr:nvCxnSpPr>
        <cdr:cNvPr id="4" name="Gerader Verbinder 3">
          <a:extLst xmlns:a="http://schemas.openxmlformats.org/drawingml/2006/main">
            <a:ext uri="{FF2B5EF4-FFF2-40B4-BE49-F238E27FC236}">
              <a16:creationId xmlns:a16="http://schemas.microsoft.com/office/drawing/2014/main" id="{A03A3785-0BE3-48CD-9A6F-3C9385BCCAAF}"/>
            </a:ext>
          </a:extLst>
        </cdr:cNvPr>
        <cdr:cNvCxnSpPr/>
      </cdr:nvCxnSpPr>
      <cdr:spPr>
        <a:xfrm xmlns:a="http://schemas.openxmlformats.org/drawingml/2006/main" flipH="1">
          <a:off x="6365209" y="2174873"/>
          <a:ext cx="0" cy="2571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0.07555</cdr:x>
      <cdr:y>0.85532</cdr:y>
    </cdr:from>
    <cdr:to>
      <cdr:x>0.1268</cdr:x>
      <cdr:y>0.9265</cdr:y>
    </cdr:to>
    <cdr:sp macro="" textlink="">
      <cdr:nvSpPr>
        <cdr:cNvPr id="5" name="Textfeld 1">
          <a:extLst xmlns:a="http://schemas.openxmlformats.org/drawingml/2006/main">
            <a:ext uri="{FF2B5EF4-FFF2-40B4-BE49-F238E27FC236}">
              <a16:creationId xmlns:a16="http://schemas.microsoft.com/office/drawing/2014/main" id="{4A7B7DAE-C0B8-48E4-B1A9-6BF6088137F4}"/>
            </a:ext>
          </a:extLst>
        </cdr:cNvPr>
        <cdr:cNvSpPr txBox="1"/>
      </cdr:nvSpPr>
      <cdr:spPr>
        <a:xfrm xmlns:a="http://schemas.openxmlformats.org/drawingml/2006/main">
          <a:off x="631825" y="2346325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2019</a:t>
          </a:r>
        </a:p>
      </cdr:txBody>
    </cdr:sp>
  </cdr:relSizeAnchor>
  <cdr:relSizeAnchor xmlns:cdr="http://schemas.openxmlformats.org/drawingml/2006/chartDrawing">
    <cdr:from>
      <cdr:x>0.26803</cdr:x>
      <cdr:y>0.86574</cdr:y>
    </cdr:from>
    <cdr:to>
      <cdr:x>0.31929</cdr:x>
      <cdr:y>0.93692</cdr:y>
    </cdr:to>
    <cdr:sp macro="" textlink="">
      <cdr:nvSpPr>
        <cdr:cNvPr id="6" name="Textfeld 1">
          <a:extLst xmlns:a="http://schemas.openxmlformats.org/drawingml/2006/main">
            <a:ext uri="{FF2B5EF4-FFF2-40B4-BE49-F238E27FC236}">
              <a16:creationId xmlns:a16="http://schemas.microsoft.com/office/drawing/2014/main" id="{4A7B7DAE-C0B8-48E4-B1A9-6BF6088137F4}"/>
            </a:ext>
          </a:extLst>
        </cdr:cNvPr>
        <cdr:cNvSpPr txBox="1"/>
      </cdr:nvSpPr>
      <cdr:spPr>
        <a:xfrm xmlns:a="http://schemas.openxmlformats.org/drawingml/2006/main">
          <a:off x="2241550" y="2374900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2020</a:t>
          </a:r>
        </a:p>
      </cdr:txBody>
    </cdr:sp>
  </cdr:relSizeAnchor>
  <cdr:relSizeAnchor xmlns:cdr="http://schemas.openxmlformats.org/drawingml/2006/chartDrawing">
    <cdr:from>
      <cdr:x>0.6325</cdr:x>
      <cdr:y>0.86227</cdr:y>
    </cdr:from>
    <cdr:to>
      <cdr:x>0.68375</cdr:x>
      <cdr:y>0.93345</cdr:y>
    </cdr:to>
    <cdr:sp macro="" textlink="">
      <cdr:nvSpPr>
        <cdr:cNvPr id="7" name="Textfeld 1">
          <a:extLst xmlns:a="http://schemas.openxmlformats.org/drawingml/2006/main">
            <a:ext uri="{FF2B5EF4-FFF2-40B4-BE49-F238E27FC236}">
              <a16:creationId xmlns:a16="http://schemas.microsoft.com/office/drawing/2014/main" id="{4A7B7DAE-C0B8-48E4-B1A9-6BF6088137F4}"/>
            </a:ext>
          </a:extLst>
        </cdr:cNvPr>
        <cdr:cNvSpPr txBox="1"/>
      </cdr:nvSpPr>
      <cdr:spPr>
        <a:xfrm xmlns:a="http://schemas.openxmlformats.org/drawingml/2006/main">
          <a:off x="5289550" y="2365375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2021</a:t>
          </a:r>
        </a:p>
      </cdr:txBody>
    </cdr:sp>
  </cdr:relSizeAnchor>
  <cdr:relSizeAnchor xmlns:cdr="http://schemas.openxmlformats.org/drawingml/2006/chartDrawing">
    <cdr:from>
      <cdr:x>0.85459</cdr:x>
      <cdr:y>0.86227</cdr:y>
    </cdr:from>
    <cdr:to>
      <cdr:x>0.90585</cdr:x>
      <cdr:y>0.93345</cdr:y>
    </cdr:to>
    <cdr:sp macro="" textlink="">
      <cdr:nvSpPr>
        <cdr:cNvPr id="8" name="Textfeld 1">
          <a:extLst xmlns:a="http://schemas.openxmlformats.org/drawingml/2006/main">
            <a:ext uri="{FF2B5EF4-FFF2-40B4-BE49-F238E27FC236}">
              <a16:creationId xmlns:a16="http://schemas.microsoft.com/office/drawing/2014/main" id="{4A7B7DAE-C0B8-48E4-B1A9-6BF6088137F4}"/>
            </a:ext>
          </a:extLst>
        </cdr:cNvPr>
        <cdr:cNvSpPr txBox="1"/>
      </cdr:nvSpPr>
      <cdr:spPr>
        <a:xfrm xmlns:a="http://schemas.openxmlformats.org/drawingml/2006/main">
          <a:off x="7146925" y="2365375"/>
          <a:ext cx="428625" cy="195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100"/>
            <a:t>2022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27.07.2022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27.07.2022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Hospitalisierungsinzidenz:</a:t>
            </a:r>
            <a:r>
              <a:rPr lang="de-DE" b="0" dirty="0"/>
              <a:t> in KW 29/2022 insgesamt stabil; seit KW 23 Anstieg in den AG 0-4 und ab 35 Jahren sichtbar, seit KW 25 abgeschwächt </a:t>
            </a:r>
            <a:endParaRPr lang="de-D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29/2022 4,7 je 100T (KW 28: durch Nachmeldungen von 4,0 auf 5,3 erhöht) (ohne Nachmeldungen KW 28: 4,0, KW 27: 3,7, KW 26: 3,1; KW 25: 3,0; KW 24: 1,7)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29/2022: 35 je 100T (Vorwoche: 39/100T) ) (ohne Nachmeldungen KW 28: 30, KW 27: 25, KW 26: 23; KW 25: 19; KW 24: 10)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de-DE" sz="1200" b="1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Vgl_abKW10_2020.png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_Krisenstab_Combine_1.png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Zahlenabgleich: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_Inzidenz.pdf</a:t>
            </a:r>
            <a:endParaRPr lang="de-DE" b="1" i="1" u="non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846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Hospitalisierungsinzidenz:</a:t>
            </a:r>
            <a:r>
              <a:rPr lang="de-DE" b="0" dirty="0"/>
              <a:t> in KW 27/2022 insgesamt stabil im Vgl. zur Vorwoche;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28/2022 4,0 je 100T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27/2022: 25 je 100T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Combine_scale_short.png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US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Combine_scale_short_ICU.png</a:t>
            </a:r>
            <a:endParaRPr lang="de-DE" sz="1200" b="1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0347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KW 25 abgeschwächter Anstieg der COVID-SARI-Fälle in der Altersgruppe 80+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AG 60-79 weiterer Anstieg der COVID-SARI-Fälle mit Intensivbehandlung ab KW 28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Anstieg Todesfälle in KW 24/25 in AG 80+ hat sich aktuell nicht fortgesetzt</a:t>
            </a: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6757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gesamt: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4,6 % (Vorwoche: 5,8 %); Vorwochenwert ist um 0,3  Prozentpunkte „gestiegen “ (Wochenvorwert: 5,5 %)</a:t>
            </a:r>
            <a:b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Trend: in den letzten Wochen stabil oder sinkend</a:t>
            </a:r>
            <a:b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liegt mit 4,6 % z.T. höher als in den vorpandemischen Jahren zur 29. KW 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Rückgang bei den Kindern 8,0 % (Vorwoche: 9,2 %); Rückgang bei den Erwachsenen (4,1 %; Vorwoche: 5,2 %)</a:t>
            </a:r>
          </a:p>
          <a:p>
            <a:pPr marL="0" indent="0">
              <a:buFontTx/>
              <a:buNone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- ARE 5 AGs: Rückgang bei den Schulkindern (ev. Ferieneffekt); Erwachsene: eher Anstieg ab 60 Jahre, AG von 15 bis 59 rückläufig</a:t>
            </a:r>
          </a:p>
          <a:p>
            <a:pPr marL="171450" indent="-171450">
              <a:buFontTx/>
              <a:buChar char="-"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 gesamt: gesunken 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(von 2,0 auf 1,7 %); (Wochenvorwert: 2,0 %); </a:t>
            </a:r>
          </a:p>
          <a:p>
            <a:pPr marL="628650" lvl="1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 bei den Kindern und Erwachsenen</a:t>
            </a:r>
            <a:endParaRPr lang="de-DE" i="0" strike="noStrike" dirty="0">
              <a:highlight>
                <a:srgbClr val="FFFF00"/>
              </a:highlight>
              <a:sym typeface="Wingdings" panose="05000000000000000000" pitchFamily="2" charset="2"/>
            </a:endParaRPr>
          </a:p>
          <a:p>
            <a:pPr marL="0" indent="0">
              <a:buFontTx/>
              <a:buNone/>
            </a:pPr>
            <a:endParaRPr lang="de-DE" i="1" strike="noStrike" dirty="0">
              <a:highlight>
                <a:srgbClr val="FFFF00"/>
              </a:highlight>
            </a:endParaRPr>
          </a:p>
          <a:p>
            <a:pPr marL="171450" indent="-171450">
              <a:buFontTx/>
              <a:buChar char="-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der 29. KW wurden bundesweit weniger Arzt­be­su­che wegen ARE regis­triert als in der Vor­woche</a:t>
            </a:r>
            <a:endParaRPr lang="de-DE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 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 Vergleich zur Vorwoche </a:t>
            </a:r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insgesamt: rückläufig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Liegt in KW 29 insgesamt mit 1.357 (Vorwoche: 1.630); Vorwochenwert: 1.490)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liegt erstmals seit 4 Wochen insgesamt bei 1.400; von 25. KW bis 28. KW bei 1.500</a:t>
            </a:r>
            <a:endParaRPr lang="de-DE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 dem Bereich der Vorjahre zur 29. KW, aber auch in allen AGs deutlich höher 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 in allen AGs zur Vorwoche (zwischen 6 und 26 %)</a:t>
            </a:r>
          </a:p>
          <a:p>
            <a:pPr marL="0" lvl="0" indent="0">
              <a:buFontTx/>
              <a:buNone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 KI  (insgesamt) in 12 von 12 Regionen zur stabil oder gesunken; bei 0-4 Jährigen: 10 von 12 Regionen gesunken oder stabil; Schulkinder: 9 von 12 Regionen gesunken; 11 von 16 Bundesländern haben Ferien</a:t>
            </a:r>
          </a:p>
          <a:p>
            <a:pPr marL="171450" lvl="0" indent="-171450">
              <a:buFontTx/>
              <a:buChar char="-"/>
            </a:pPr>
            <a:endParaRPr lang="de-DE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\\rki.local\daten\Projekte\FG36_AGI\Wochenberichte\Berichterstellung\Saison_2021_22\Woche_29_2022\KI-prozentuale-Aenderung-zur-Vorwoche_2021_2022_07_26.xlsx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(„</a:t>
            </a:r>
            <a:r>
              <a:rPr lang="de-D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Pivot_Chart_KI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 nach AGI-Regionen filterbar)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KW 22/2022 wird insgesamt wieder ein Anstieg der Arztkonsultationen wegen </a:t>
            </a:r>
            <a:r>
              <a:rPr lang="de-DE" dirty="0">
                <a:sym typeface="Wingdings" panose="05000000000000000000" pitchFamily="2" charset="2"/>
              </a:rPr>
              <a:t>COVID-ARE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beobachtet, KW 29/2022 im Vergleich zur Vorwoche gesunken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KI_AREFC_U071FC_all_Lagebericht.png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KW 29/2022 sind die Werte in den Altersgruppen der 5- bis 79-Jährigen im Vergleich zur Vorwoche gesunken, in den anderen Altersgruppen weitestgehend stabil geblieben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KW 22/2022 z.T. deutlicher Anstieg der Werte, insbesondere in den Altersgruppen 15-79 Jahre; Trend jetzt eher stabil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KI_AREFC_U071FC_XXX_Lagebericht.png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in KW 29 weiter eher stabil auf niedrigem Niveau, aber seit KW 25 etwas über den sonst üblichen Zahlen während der Sommer/Ferienzeit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SARI-ICU seit KW 25 etwas über den üblichen Werten, aber weiter auf Sommerniveau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 </a:t>
            </a: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Grafiken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Krisenstab_SARI_Inz_S5.png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Krisenstab_SARI_ICU_Inz_S5.png</a:t>
            </a: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/>
              <a:t>Anteil COVID-19 an SARI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aktuell nicht weiter angestiegen KW 29: 42 % (Vorwoche: 44 %) </a:t>
            </a:r>
          </a:p>
          <a:p>
            <a:pPr marL="0" indent="0">
              <a:buFontTx/>
              <a:buNone/>
            </a:pPr>
            <a:r>
              <a:rPr lang="de-DE" b="0" dirty="0"/>
              <a:t>Anteil COVID-19 an SARI </a:t>
            </a:r>
            <a:r>
              <a:rPr lang="de-DE" b="1" dirty="0"/>
              <a:t>mit Intensivbehandlung </a:t>
            </a:r>
            <a:r>
              <a:rPr lang="de-DE" b="0" dirty="0"/>
              <a:t>ebenfalls kein weiterer Anstieg: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51 % (Vorwoche: 53 %), </a:t>
            </a:r>
          </a:p>
          <a:p>
            <a:pPr marL="0" indent="0">
              <a:buFontTx/>
              <a:buNone/>
            </a:pPr>
            <a:r>
              <a:rPr lang="de-DE" sz="1200" b="0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Anteil Influenza seit KW 25 unter 1%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_all_Anteil_both.png 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all_Anteil_both_Intensiv.png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S:\Projekte\FG36_INV_ICOSARI\Arbeitsordner\Wochenbericht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\Krisenstab-AG_separat_alleVWD\INV_Altersgruppen;</a:t>
            </a:r>
          </a:p>
          <a:p>
            <a:pPr marL="0" indent="0">
              <a:buFontTx/>
              <a:buNone/>
            </a:pPr>
            <a:r>
              <a:rPr lang="de-DE" b="0" dirty="0"/>
              <a:t>Daten aus </a:t>
            </a:r>
            <a:r>
              <a:rPr lang="de-DE" b="0" i="1" u="sng" dirty="0"/>
              <a:t>S:\Projekte\FG36_INV_ICOSARI\Arbeitsordner\Wochenbericht\Wochenbericht_allVWD.xlsx </a:t>
            </a:r>
            <a:r>
              <a:rPr lang="de-DE" b="0" i="0" u="none" dirty="0"/>
              <a:t>(Reiter </a:t>
            </a:r>
            <a:r>
              <a:rPr lang="de-DE" b="0" i="1" u="sng" dirty="0" err="1"/>
              <a:t>COVID_Anteil</a:t>
            </a:r>
            <a:r>
              <a:rPr lang="de-DE" b="0" i="0" u="none" dirty="0"/>
              <a:t> und </a:t>
            </a:r>
            <a:r>
              <a:rPr lang="de-DE" b="0" i="1" u="sng" dirty="0" err="1"/>
              <a:t>Intensiv_Anteil_COVID</a:t>
            </a:r>
            <a:r>
              <a:rPr lang="de-DE" b="0" i="1" u="sng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701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SARI-Fallzahlen in fast allen Altersgruppen auf Sommerniveau, in AG 80+ seit KW 25 erhöht und deutlich über Sommerniveau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COVID-19/Influenza je AG: 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S:\Projekte\FG36_INV_ICOSARI\Arbeitsordner\Wochenbericht\Krisenstab-AG_separat_alleVWD\INV_Altersgruppen\INV_update_report.pdf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(Seite 3ff)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S:\Projekte\FG36_INV_ICOSARI\Arbeitsordner\Wochenbericht\Krisenstab-AG_separat_alleVWD\SARI_Intensiv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luenza.rki.de/Diagrams.aspx?agiRegion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26.7.2022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bis zur 29.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17.5.2022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8A232E-B08C-49FC-B51A-1321D20F6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36" y="3123491"/>
            <a:ext cx="9144000" cy="36576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753708"/>
            <a:ext cx="6075120" cy="243004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E005EAD-049B-44F2-A4BE-70F1EB7A5C59}"/>
              </a:ext>
            </a:extLst>
          </p:cNvPr>
          <p:cNvSpPr txBox="1"/>
          <p:nvPr/>
        </p:nvSpPr>
        <p:spPr>
          <a:xfrm>
            <a:off x="5926096" y="934892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4,7 COVID-SARI pro 100.000</a:t>
            </a:r>
          </a:p>
          <a:p>
            <a:endParaRPr lang="de-DE" dirty="0"/>
          </a:p>
          <a:p>
            <a:r>
              <a:rPr lang="de-DE" dirty="0"/>
              <a:t>Entspricht ca. 3.900 neuen Krankenhausaufnahmen wegen COVID-SARI in D.</a:t>
            </a:r>
            <a:endParaRPr lang="en-US" sz="14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2C43D9-D728-4541-ADF5-60321A528FC4}"/>
              </a:ext>
            </a:extLst>
          </p:cNvPr>
          <p:cNvSpPr txBox="1"/>
          <p:nvPr/>
        </p:nvSpPr>
        <p:spPr>
          <a:xfrm>
            <a:off x="8466944" y="4620050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35/100T</a:t>
            </a:r>
          </a:p>
        </p:txBody>
      </p:sp>
    </p:spTree>
    <p:extLst>
      <p:ext uri="{BB962C8B-B14F-4D97-AF65-F5344CB8AC3E}">
        <p14:creationId xmlns:p14="http://schemas.microsoft.com/office/powerpoint/2010/main" val="103776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 err="1"/>
              <a:t>Hospitalisierungs</a:t>
            </a:r>
            <a:r>
              <a:rPr lang="de-DE" dirty="0"/>
              <a:t>/Intensivinzidenz COVID-SARI in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17.5.2022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75" y="753708"/>
            <a:ext cx="7730715" cy="309228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C8A232E-B08C-49FC-B51A-1321D20F6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074" y="3726176"/>
            <a:ext cx="7730715" cy="30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61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605" y="567914"/>
            <a:ext cx="432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Entwicklung COVID-SARI 19. KW bis 29.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 26.7.2022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837" y="2665738"/>
            <a:ext cx="432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248" y="4698000"/>
            <a:ext cx="4320000" cy="2160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6531249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384547" y="2993806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6461838" y="5068362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034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m 18">
            <a:extLst>
              <a:ext uri="{FF2B5EF4-FFF2-40B4-BE49-F238E27FC236}">
                <a16:creationId xmlns:a16="http://schemas.microsoft.com/office/drawing/2014/main" id="{C0B06F15-1372-4B39-8BEC-C2EF49F8805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19356" y="3687421"/>
          <a:ext cx="83915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Diagramm 16">
            <a:extLst>
              <a:ext uri="{FF2B5EF4-FFF2-40B4-BE49-F238E27FC236}">
                <a16:creationId xmlns:a16="http://schemas.microsoft.com/office/drawing/2014/main" id="{7EEAC673-F691-4A67-B7A7-7415C9E8B42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76237" y="999882"/>
          <a:ext cx="83915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27.07.2022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Virologisches Sentinel AGI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D0020B4-9DDD-4018-9D27-C1E60B797F95}"/>
              </a:ext>
            </a:extLst>
          </p:cNvPr>
          <p:cNvSpPr txBox="1"/>
          <p:nvPr/>
        </p:nvSpPr>
        <p:spPr>
          <a:xfrm>
            <a:off x="4339259" y="695908"/>
            <a:ext cx="314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Symbol" panose="05050102010706020507" pitchFamily="18" charset="2"/>
              </a:rPr>
              <a:t>b</a:t>
            </a:r>
            <a:r>
              <a:rPr lang="de-DE" sz="1400" dirty="0"/>
              <a:t>-Coronaviren: SARS-CoV-2, HKU1, OC43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740065E-FE82-458B-83E5-9D7EC82DEBD7}"/>
              </a:ext>
            </a:extLst>
          </p:cNvPr>
          <p:cNvSpPr txBox="1"/>
          <p:nvPr/>
        </p:nvSpPr>
        <p:spPr>
          <a:xfrm>
            <a:off x="1234768" y="2481815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HKU1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FD6940F-BEE3-437C-A681-E6C0C70E96C5}"/>
              </a:ext>
            </a:extLst>
          </p:cNvPr>
          <p:cNvSpPr txBox="1"/>
          <p:nvPr/>
        </p:nvSpPr>
        <p:spPr>
          <a:xfrm>
            <a:off x="4847251" y="1684579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NL63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3CF5CE1-78C9-497E-9ACF-39C207A7451C}"/>
              </a:ext>
            </a:extLst>
          </p:cNvPr>
          <p:cNvSpPr txBox="1"/>
          <p:nvPr/>
        </p:nvSpPr>
        <p:spPr>
          <a:xfrm>
            <a:off x="6239079" y="2096106"/>
            <a:ext cx="470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OC43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15F80BA-4007-4BF9-8926-05898C5D85B8}"/>
              </a:ext>
            </a:extLst>
          </p:cNvPr>
          <p:cNvSpPr txBox="1"/>
          <p:nvPr/>
        </p:nvSpPr>
        <p:spPr>
          <a:xfrm>
            <a:off x="8041227" y="2096106"/>
            <a:ext cx="797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SARS-CoV-2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140E894B-6785-400C-9F4E-EF746A140126}"/>
              </a:ext>
            </a:extLst>
          </p:cNvPr>
          <p:cNvSpPr txBox="1"/>
          <p:nvPr/>
        </p:nvSpPr>
        <p:spPr>
          <a:xfrm>
            <a:off x="6774663" y="2482310"/>
            <a:ext cx="444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tx2">
                    <a:lumMod val="75000"/>
                  </a:schemeClr>
                </a:solidFill>
              </a:rPr>
              <a:t>229E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097F491-070F-498D-8F6F-05CE8639A6D2}"/>
              </a:ext>
            </a:extLst>
          </p:cNvPr>
          <p:cNvSpPr txBox="1"/>
          <p:nvPr/>
        </p:nvSpPr>
        <p:spPr>
          <a:xfrm>
            <a:off x="1714386" y="4346160"/>
            <a:ext cx="1088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C00000"/>
                </a:solidFill>
              </a:rPr>
              <a:t>A(H1N1)pdm09</a:t>
            </a:r>
          </a:p>
          <a:p>
            <a:endParaRPr lang="de-DE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9BDD2F8-B869-494C-8C4B-93DB459F0E10}"/>
              </a:ext>
            </a:extLst>
          </p:cNvPr>
          <p:cNvSpPr txBox="1"/>
          <p:nvPr/>
        </p:nvSpPr>
        <p:spPr>
          <a:xfrm>
            <a:off x="2302908" y="5439226"/>
            <a:ext cx="736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B/Victoria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B1760B8-7645-4E59-A8CD-AB1B58893DEE}"/>
              </a:ext>
            </a:extLst>
          </p:cNvPr>
          <p:cNvSpPr txBox="1"/>
          <p:nvPr/>
        </p:nvSpPr>
        <p:spPr>
          <a:xfrm>
            <a:off x="7410926" y="4578861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1">
                    <a:lumMod val="75000"/>
                  </a:schemeClr>
                </a:solidFill>
              </a:rPr>
              <a:t>A(H3N2)</a:t>
            </a:r>
          </a:p>
        </p:txBody>
      </p:sp>
    </p:spTree>
    <p:extLst>
      <p:ext uri="{BB962C8B-B14F-4D97-AF65-F5344CB8AC3E}">
        <p14:creationId xmlns:p14="http://schemas.microsoft.com/office/powerpoint/2010/main" val="2359337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D9B65409-110F-445A-9172-64543E7693A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90525" y="2057400"/>
          <a:ext cx="83629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27.07.2022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B25B59F-FEB4-4358-BDD7-338463500BA2}"/>
              </a:ext>
            </a:extLst>
          </p:cNvPr>
          <p:cNvSpPr txBox="1"/>
          <p:nvPr/>
        </p:nvSpPr>
        <p:spPr>
          <a:xfrm>
            <a:off x="7835914" y="3620849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HRV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4731843-CB8A-46B8-A583-AF34494D17D6}"/>
              </a:ext>
            </a:extLst>
          </p:cNvPr>
          <p:cNvSpPr txBox="1"/>
          <p:nvPr/>
        </p:nvSpPr>
        <p:spPr>
          <a:xfrm>
            <a:off x="8038854" y="3867070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75000"/>
                  </a:schemeClr>
                </a:solidFill>
              </a:rPr>
              <a:t>PIV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1E7598E-C6C2-471A-A0BA-9F9D5C3A0084}"/>
              </a:ext>
            </a:extLst>
          </p:cNvPr>
          <p:cNvSpPr txBox="1"/>
          <p:nvPr/>
        </p:nvSpPr>
        <p:spPr>
          <a:xfrm>
            <a:off x="7117926" y="3541743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HMPV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15B9B0B-71A6-4396-BA4E-A44E908A5080}"/>
              </a:ext>
            </a:extLst>
          </p:cNvPr>
          <p:cNvSpPr txBox="1"/>
          <p:nvPr/>
        </p:nvSpPr>
        <p:spPr>
          <a:xfrm>
            <a:off x="6120695" y="3418633"/>
            <a:ext cx="385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RSV</a:t>
            </a:r>
          </a:p>
        </p:txBody>
      </p:sp>
    </p:spTree>
    <p:extLst>
      <p:ext uri="{BB962C8B-B14F-4D97-AF65-F5344CB8AC3E}">
        <p14:creationId xmlns:p14="http://schemas.microsoft.com/office/powerpoint/2010/main" val="337469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F2FB0A5D-0412-4E91-81E9-95EE87FE68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122"/>
          <a:stretch/>
        </p:blipFill>
        <p:spPr>
          <a:xfrm>
            <a:off x="333987" y="841115"/>
            <a:ext cx="4572000" cy="278483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29. KW 2022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26.7.2022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244102" y="848537"/>
            <a:ext cx="360279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KW 29 bei 4.600 ARE (Vorwoche: 5.800) pro 100.000 Einwohner.</a:t>
            </a:r>
            <a:br>
              <a:rPr lang="de-DE" dirty="0"/>
            </a:br>
            <a:endParaRPr lang="de-DE" sz="800" dirty="0"/>
          </a:p>
          <a:p>
            <a:r>
              <a:rPr lang="de-DE" dirty="0"/>
              <a:t>Entspricht einer Gesamtzahl von </a:t>
            </a:r>
          </a:p>
          <a:p>
            <a:r>
              <a:rPr lang="de-DE" b="1" dirty="0"/>
              <a:t>3,8 Mio. ARE in Deutschland, unabhängig von einem Arztbesuch</a:t>
            </a:r>
            <a:br>
              <a:rPr lang="de-DE" b="1" dirty="0"/>
            </a:br>
            <a:r>
              <a:rPr lang="de-DE" dirty="0"/>
              <a:t>(28. KW: ca. 4,8 Millionen). </a:t>
            </a:r>
            <a:endParaRPr lang="en-US" sz="14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1790AF4-D640-4477-AB28-809B985F82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716" y="1091125"/>
            <a:ext cx="917284" cy="666544"/>
          </a:xfrm>
          <a:prstGeom prst="rect">
            <a:avLst/>
          </a:prstGeom>
          <a:ln>
            <a:noFill/>
          </a:ln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7E95F0E-67B7-4222-BCA3-0FDEA75789CA}"/>
              </a:ext>
            </a:extLst>
          </p:cNvPr>
          <p:cNvSpPr txBox="1"/>
          <p:nvPr/>
        </p:nvSpPr>
        <p:spPr>
          <a:xfrm>
            <a:off x="5244102" y="3764266"/>
            <a:ext cx="3425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Rückgang bei den 5- bis 59-Jährigen,</a:t>
            </a:r>
          </a:p>
          <a:p>
            <a:r>
              <a:rPr lang="en-US" dirty="0"/>
              <a:t>Kontinuierlicher Anstieg bei den ab 60-Jährigen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F8F85057-1E6B-4256-9A2E-F1846FC28D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0104" r="-2045" b="22974"/>
          <a:stretch/>
        </p:blipFill>
        <p:spPr>
          <a:xfrm>
            <a:off x="-75588" y="3726747"/>
            <a:ext cx="5214381" cy="2604618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5F4AC0A2-8D1D-4132-B324-C8E04957D6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0651" y="5293250"/>
            <a:ext cx="3489696" cy="74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29. KW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26.07.2022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C8EECB-7F28-4F55-9B73-4C507E802511}"/>
              </a:ext>
            </a:extLst>
          </p:cNvPr>
          <p:cNvSpPr txBox="1"/>
          <p:nvPr/>
        </p:nvSpPr>
        <p:spPr>
          <a:xfrm>
            <a:off x="5584921" y="1199114"/>
            <a:ext cx="30859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28. KW 2022:</a:t>
            </a:r>
          </a:p>
          <a:p>
            <a:r>
              <a:rPr lang="de-DE" dirty="0"/>
              <a:t>Rückgang insgesamt und in allen Altersgruppen</a:t>
            </a:r>
          </a:p>
          <a:p>
            <a:endParaRPr lang="de-DE" sz="600" dirty="0"/>
          </a:p>
          <a:p>
            <a:endParaRPr lang="de-DE" sz="600" dirty="0"/>
          </a:p>
          <a:p>
            <a:br>
              <a:rPr lang="de-DE" sz="600" dirty="0"/>
            </a:br>
            <a:r>
              <a:rPr lang="de-DE" dirty="0"/>
              <a:t>ca. 1.400 Arzt­konsul­ta­tionen wegen ARE pro 100.000 EW </a:t>
            </a:r>
          </a:p>
          <a:p>
            <a:endParaRPr lang="de-DE" dirty="0"/>
          </a:p>
          <a:p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dirty="0"/>
              <a:t>29. KW 2022: ca. 1,1 Mio. Arzt­besuche wegen ARE in Deutschland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B0478D-71AD-4178-B3E9-A4C35EA5FF43}"/>
              </a:ext>
            </a:extLst>
          </p:cNvPr>
          <p:cNvSpPr txBox="1"/>
          <p:nvPr/>
        </p:nvSpPr>
        <p:spPr>
          <a:xfrm>
            <a:off x="2799160" y="6351001"/>
            <a:ext cx="536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hlinkClick r:id="rId3"/>
              </a:rPr>
              <a:t>https://influenza.rki.de/Diagrams.aspx?agiRegion=0</a:t>
            </a:r>
            <a:endParaRPr lang="de-DE" sz="11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31A24D2-FEE7-4AE2-A70B-875ED4D55FE0}"/>
              </a:ext>
            </a:extLst>
          </p:cNvPr>
          <p:cNvSpPr txBox="1"/>
          <p:nvPr/>
        </p:nvSpPr>
        <p:spPr>
          <a:xfrm>
            <a:off x="939865" y="4519011"/>
            <a:ext cx="302952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highlight>
                  <a:srgbClr val="FFFF00"/>
                </a:highlight>
              </a:rPr>
              <a:t>Austauschen,  Auf AG achten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537B861-110B-43B6-ABBE-FBB66052A0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054"/>
          <a:stretch/>
        </p:blipFill>
        <p:spPr>
          <a:xfrm>
            <a:off x="243055" y="1307848"/>
            <a:ext cx="5239147" cy="237962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6B07447-13FA-47FE-AD8F-B16A3621DE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05" y="3867912"/>
            <a:ext cx="5059216" cy="248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 - SEED</a:t>
            </a:r>
            <a:r>
              <a:rPr lang="de-DE" baseline="30000" dirty="0"/>
              <a:t>ARE</a:t>
            </a:r>
            <a:br>
              <a:rPr lang="de-DE" dirty="0"/>
            </a:br>
            <a:r>
              <a:rPr lang="de-DE" dirty="0"/>
              <a:t>ARE-Konsultationen mit COVID-Diagnose / 100.000 Einwohner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26.7.2022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706943" y="4999569"/>
            <a:ext cx="8024088" cy="11695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29. KW 2022</a:t>
            </a:r>
          </a:p>
          <a:p>
            <a:r>
              <a:rPr lang="de-DE" dirty="0"/>
              <a:t>Rund 460 Arzt­besuche ARE mit COVID-Diagnose /100.000 EW</a:t>
            </a:r>
            <a:br>
              <a:rPr lang="de-DE" dirty="0"/>
            </a:br>
            <a:r>
              <a:rPr lang="de-DE" dirty="0"/>
              <a:t>(=</a:t>
            </a:r>
            <a:r>
              <a:rPr lang="de-DE" b="1" dirty="0"/>
              <a:t>Gesamtzahl von rund 380.000 ARE-COVID-Arzt­besuchen in D)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E51576-F765-40D6-99EC-7EC4C261A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56" y="2074540"/>
            <a:ext cx="7891199" cy="315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4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30E0DE32-D607-4C43-BE31-7D948E370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445" y="1036359"/>
            <a:ext cx="4248000" cy="2123999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624454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29. KW 2022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95CBE4-1455-4FFD-84D4-19AF75B6F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19" y="973600"/>
            <a:ext cx="4248000" cy="212399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4226592-FBC6-4E06-8E18-3B7FE7027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49" y="2888816"/>
            <a:ext cx="4248000" cy="212399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8BE3CC1-D1D2-4115-933A-B1ABE110E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49" y="4705759"/>
            <a:ext cx="4248000" cy="212399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5AAFDFF-940D-47F6-AEA8-2230E4B8F5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6057" y="2888816"/>
            <a:ext cx="4248000" cy="2123999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C8B91DD3-4611-4FF2-9689-E0F81878D6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6057" y="4705759"/>
            <a:ext cx="4248000" cy="21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3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SARI-Inzidenz (J09 – J22) bis zur 29. KW 2022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26.7.2022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FE26BE0-E6B3-40B4-B63E-57B28C742998}"/>
              </a:ext>
            </a:extLst>
          </p:cNvPr>
          <p:cNvSpPr txBox="1"/>
          <p:nvPr/>
        </p:nvSpPr>
        <p:spPr>
          <a:xfrm>
            <a:off x="7049387" y="1689458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ABB6EA4-8B35-4E34-A239-AF7B425C2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5" y="3664773"/>
            <a:ext cx="7308000" cy="29232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6B5E665-F2E2-46C1-9808-FD2E0A4037F9}"/>
              </a:ext>
            </a:extLst>
          </p:cNvPr>
          <p:cNvSpPr txBox="1"/>
          <p:nvPr/>
        </p:nvSpPr>
        <p:spPr>
          <a:xfrm>
            <a:off x="7049386" y="4434606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- Intensiv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7A5FC49-CA49-455B-B90A-A99745118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71" y="755815"/>
            <a:ext cx="7520400" cy="3008160"/>
          </a:xfrm>
          <a:prstGeom prst="rect">
            <a:avLst/>
          </a:prstGeom>
        </p:spPr>
      </p:pic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C59D16A2-86EC-42F8-8801-032EF2D35773}"/>
              </a:ext>
            </a:extLst>
          </p:cNvPr>
          <p:cNvCxnSpPr>
            <a:cxnSpLocks/>
          </p:cNvCxnSpPr>
          <p:nvPr/>
        </p:nvCxnSpPr>
        <p:spPr>
          <a:xfrm>
            <a:off x="5861304" y="1092369"/>
            <a:ext cx="0" cy="489476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1A2C995B-F1E9-46FD-9747-654F1FCA2292}"/>
              </a:ext>
            </a:extLst>
          </p:cNvPr>
          <p:cNvSpPr txBox="1"/>
          <p:nvPr/>
        </p:nvSpPr>
        <p:spPr>
          <a:xfrm>
            <a:off x="4813997" y="814334"/>
            <a:ext cx="2094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/>
              <a:t>KW 25</a:t>
            </a:r>
          </a:p>
        </p:txBody>
      </p:sp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08804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29.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31.5.2022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09A2D01-6683-4AF6-9CBD-9B140F886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83" y="535225"/>
            <a:ext cx="8049600" cy="2951520"/>
          </a:xfrm>
          <a:prstGeom prst="rect">
            <a:avLst/>
          </a:prstGeom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429000"/>
            <a:ext cx="9119764" cy="43243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Anteil COVID-19 an SARI-Fällen </a:t>
            </a:r>
            <a:r>
              <a:rPr lang="de-DE" sz="2000" dirty="0">
                <a:solidFill>
                  <a:srgbClr val="FF0000"/>
                </a:solidFill>
              </a:rPr>
              <a:t>mit Intensivbehandlung</a:t>
            </a:r>
            <a:r>
              <a:rPr lang="de-DE" sz="2000" dirty="0"/>
              <a:t>, bis zur 29. KW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7398939" y="1428115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42%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>
            <a:off x="7041785" y="1552447"/>
            <a:ext cx="338937" cy="6230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6CBF9FD-0AC5-4966-8655-664E3A75C88B}"/>
              </a:ext>
            </a:extLst>
          </p:cNvPr>
          <p:cNvGrpSpPr/>
          <p:nvPr/>
        </p:nvGrpSpPr>
        <p:grpSpPr>
          <a:xfrm>
            <a:off x="1092199" y="1044909"/>
            <a:ext cx="6026151" cy="1170208"/>
            <a:chOff x="1128533" y="1100259"/>
            <a:chExt cx="5945435" cy="1026821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4FF42E37-328C-4041-ADFC-EAB60AF47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7" y="3802200"/>
            <a:ext cx="8334000" cy="3055800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5354F24-6F11-49D5-83BA-B26CAC6AAC75}"/>
              </a:ext>
            </a:extLst>
          </p:cNvPr>
          <p:cNvGrpSpPr/>
          <p:nvPr/>
        </p:nvGrpSpPr>
        <p:grpSpPr>
          <a:xfrm>
            <a:off x="1025717" y="4305953"/>
            <a:ext cx="6137729" cy="1053762"/>
            <a:chOff x="1128532" y="4454567"/>
            <a:chExt cx="5932667" cy="949283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5CD13BE1-4C58-455D-A03D-6D379662BD9D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5403850"/>
              <a:ext cx="593266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3A165BA0-1BE9-42C7-9B78-6478854D8089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2" y="4454567"/>
              <a:ext cx="593266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feld 37">
            <a:extLst>
              <a:ext uri="{FF2B5EF4-FFF2-40B4-BE49-F238E27FC236}">
                <a16:creationId xmlns:a16="http://schemas.microsoft.com/office/drawing/2014/main" id="{C565C030-27DD-483A-ACE5-333560FD574F}"/>
              </a:ext>
            </a:extLst>
          </p:cNvPr>
          <p:cNvSpPr txBox="1"/>
          <p:nvPr/>
        </p:nvSpPr>
        <p:spPr>
          <a:xfrm>
            <a:off x="1777999" y="514958"/>
            <a:ext cx="5067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2020					2021				       2022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07935B3-DD82-4764-B414-22A30F20846F}"/>
              </a:ext>
            </a:extLst>
          </p:cNvPr>
          <p:cNvSpPr txBox="1"/>
          <p:nvPr/>
        </p:nvSpPr>
        <p:spPr>
          <a:xfrm>
            <a:off x="1757880" y="3826283"/>
            <a:ext cx="4979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2020					2021				       2022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48DA660-3778-4010-96A2-E4F4DF85B41F}"/>
              </a:ext>
            </a:extLst>
          </p:cNvPr>
          <p:cNvSpPr txBox="1"/>
          <p:nvPr/>
        </p:nvSpPr>
        <p:spPr>
          <a:xfrm>
            <a:off x="7421659" y="4498054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51%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65D752E2-1555-4710-AE53-2012CEA65DE2}"/>
              </a:ext>
            </a:extLst>
          </p:cNvPr>
          <p:cNvCxnSpPr>
            <a:cxnSpLocks/>
          </p:cNvCxnSpPr>
          <p:nvPr/>
        </p:nvCxnSpPr>
        <p:spPr>
          <a:xfrm flipH="1">
            <a:off x="7062567" y="4662876"/>
            <a:ext cx="412116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734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A8532FCE-2D1B-4E54-B9B3-41A2CD552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145" y="771215"/>
            <a:ext cx="3600000" cy="2160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9BEA9BF-0D4D-4EF7-A4E8-470882D46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874" y="2674755"/>
            <a:ext cx="360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29.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26.7.2022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7867988" y="1348961"/>
            <a:ext cx="169568" cy="621819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7004640" y="1014978"/>
            <a:ext cx="1466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39 % COVID-19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044B8011-0E8F-4B83-ACAB-0F32B1324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4145" y="4429039"/>
            <a:ext cx="3600000" cy="2160000"/>
          </a:xfrm>
          <a:prstGeom prst="rect">
            <a:avLst/>
          </a:prstGeom>
        </p:spPr>
      </p:pic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7876845" y="5093346"/>
            <a:ext cx="75927" cy="445384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7001277" y="4863329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51 %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7800766" y="3286717"/>
            <a:ext cx="88590" cy="5837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7031662" y="2971212"/>
            <a:ext cx="1690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39 % COVID-19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B2F0F7D-8A75-44CC-95CB-AA0D0D96D9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73" y="753708"/>
            <a:ext cx="3600000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583E5F7-4812-4A2F-AFD0-65688485F4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274" y="2667529"/>
            <a:ext cx="3600000" cy="216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53189EA-0C44-40DA-857C-5A0A027537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274" y="4405564"/>
            <a:ext cx="3600000" cy="2160000"/>
          </a:xfrm>
          <a:prstGeom prst="rect">
            <a:avLst/>
          </a:prstGeom>
        </p:spPr>
      </p:pic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1AAC9DFF-A779-4442-9FA1-8BA50950CBB7}"/>
              </a:ext>
            </a:extLst>
          </p:cNvPr>
          <p:cNvCxnSpPr>
            <a:cxnSpLocks/>
          </p:cNvCxnSpPr>
          <p:nvPr/>
        </p:nvCxnSpPr>
        <p:spPr>
          <a:xfrm flipH="1">
            <a:off x="3794516" y="1382013"/>
            <a:ext cx="208964" cy="699901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2C5F23C5-268D-4B04-A311-AC112D120DDC}"/>
              </a:ext>
            </a:extLst>
          </p:cNvPr>
          <p:cNvSpPr txBox="1"/>
          <p:nvPr/>
        </p:nvSpPr>
        <p:spPr>
          <a:xfrm>
            <a:off x="2479149" y="1048030"/>
            <a:ext cx="1958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14 % COVID-19, 8 % RSV</a:t>
            </a:r>
          </a:p>
        </p:txBody>
      </p: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29.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01558"/>
            <a:ext cx="1860421" cy="195750"/>
          </a:xfrm>
        </p:spPr>
        <p:txBody>
          <a:bodyPr/>
          <a:lstStyle/>
          <a:p>
            <a:r>
              <a:rPr lang="de-DE" dirty="0"/>
              <a:t>Stand: 26.7.2022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1648</Words>
  <Application>Microsoft Office PowerPoint</Application>
  <PresentationFormat>Bildschirmpräsentation (4:3)</PresentationFormat>
  <Paragraphs>186</Paragraphs>
  <Slides>14</Slides>
  <Notes>13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ＭＳ 明朝</vt:lpstr>
      <vt:lpstr>Symbol</vt:lpstr>
      <vt:lpstr>Wingdings</vt:lpstr>
      <vt:lpstr>Office-Design</vt:lpstr>
      <vt:lpstr>Ergebnisse der syndromischen und virologischen ARE-Surveillance  GrippeWeb,  Arbeitsgemeinschaft Influenza / SEEDARE, ICOSARI Daten NRZ Influenzaviren  Datenstand 26.7.2022</vt:lpstr>
      <vt:lpstr>GrippeWeb bis zur 29. KW 2022 </vt:lpstr>
      <vt:lpstr>Arbeitsgemeinschaft Influenza ARE-Konsultationen / 100.000 Einwohner bis zur 29. KW 2022</vt:lpstr>
      <vt:lpstr>Arbeitsgemeinschaft Influenza - SEEDARE ARE-Konsultationen mit COVID-Diagnose / 100.000 Einwohner </vt:lpstr>
      <vt:lpstr>SEEDARE – ARE mit COVID-19 Konsultationen in Altersgruppen bis zur 29. KW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Tolksdorf, Kristin</cp:lastModifiedBy>
  <cp:revision>3518</cp:revision>
  <cp:lastPrinted>2020-05-13T06:04:10Z</cp:lastPrinted>
  <dcterms:created xsi:type="dcterms:W3CDTF">2015-11-02T12:29:13Z</dcterms:created>
  <dcterms:modified xsi:type="dcterms:W3CDTF">2022-07-27T08:57:55Z</dcterms:modified>
</cp:coreProperties>
</file>