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814" r:id="rId2"/>
    <p:sldId id="825" r:id="rId3"/>
    <p:sldId id="853" r:id="rId4"/>
    <p:sldId id="852" r:id="rId5"/>
    <p:sldId id="854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480" autoAdjust="0"/>
  </p:normalViewPr>
  <p:slideViewPr>
    <p:cSldViewPr snapToGrid="0" snapToObjects="1">
      <p:cViewPr varScale="1">
        <p:scale>
          <a:sx n="51" d="100"/>
          <a:sy n="51" d="100"/>
        </p:scale>
        <p:origin x="1368" y="44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consensus_interim_recommendations_on_the_use_of_covid19_vaccines_in_hong_kong_1_aug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Afrika: Nachmeldungen, Daten unvollständig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Asien: Mongolei (steigend), Japan (steigend), Indonesien (leicht steigend). India (leicht sinkend).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Amerika: Argentinien (steigend), Chile (steigend). Peru (leicht sinkend). Kanada (leicht steigend), USA (leicht sinkend)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Ozeanien: Neuseeland (leicht steigend), Australien (sinkend). Todesfälle in beiden Ländern gestiegen.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</a:t>
            </a:r>
            <a:r>
              <a:rPr lang="de-DE" sz="1400" dirty="0"/>
              <a:t>CAVE: </a:t>
            </a:r>
            <a:r>
              <a:rPr lang="de-DE" sz="1200" dirty="0"/>
              <a:t>Daten aus der afrikanischen Region zum Teil unvollständig Nachmeldungen in den letzten Tagen möglicherweise eingegangen, weitere erwartet; Meldungen in Europa unregelmäßig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Bulgarien, Rumänien: Anstieg der Fallzahlen, Maßnahmen </a:t>
            </a:r>
            <a:r>
              <a:rPr lang="de-DE" sz="1200" dirty="0" err="1"/>
              <a:t>wiedereingegführt</a:t>
            </a:r>
            <a:r>
              <a:rPr lang="de-DE" sz="1200" dirty="0"/>
              <a:t> (Tests, Masken)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https://www.euractiv.com/section/politics/short_news/romanian-government-discusses-measures-to-prepare-for-fifth-covid-wave/</a:t>
            </a:r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Bulgarien, Rumänien: Anstieg der Fallzahlen, Maßnahmen </a:t>
            </a:r>
            <a:r>
              <a:rPr lang="de-DE" sz="1200" dirty="0" err="1"/>
              <a:t>wiedereingegführt</a:t>
            </a:r>
            <a:r>
              <a:rPr lang="de-DE" sz="1200" dirty="0"/>
              <a:t> (Tests, Masken)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2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https://www.abc.net.au/news/2022-07-30/victoria-covid-19-deaths-hospitalisations-cases-winter-omicron/101277326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https://www.sbs.com.au/news/article/australias-covid-19-wave-nears-its-peak-but-deaths-are-on-the-rise/ok3sxj8h0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https://www.theguardian.com/world/2022/jul/16/not-just-another-wave-australias-covid-hospitalisations-reach-record-levels-in-several-states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https://cov-spectrum.org/explore/Australia/AllSamples/Past6M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83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https://www.cdc.gov/media/releases/2022/s0618-children-vaccine.html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https://www.chp.gov.hk/files/pdf/consensus_interim_recommendations_on_the_use_of_covid19_vaccines_in_hong_kong_1_aug.pdf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14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08/03/2022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08/03/2022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08/03/2022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08/03/2022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08/03/2022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08/03/2022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08/03/2022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08/03/2022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08/03/2022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08/03/2022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Internationale Lage, Datenstand 02.08.2022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01.08.2022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22B013E-ADB8-4298-8F8B-6D82BCB7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59" y="1007235"/>
            <a:ext cx="6430027" cy="22942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225741" y="2378037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39745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31.995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1.565.899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2.694.867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1.640.067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-32,5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369.525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6.302.353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13.299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-10,63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EF654426-F56C-4179-8E71-A452F63AF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82" b="13941"/>
          <a:stretch/>
        </p:blipFill>
        <p:spPr>
          <a:xfrm>
            <a:off x="6729443" y="2776130"/>
            <a:ext cx="5462557" cy="38476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 Dashboard Zugriff 03.08.2022, Datenstand 02.08.2022; Karte und Tabelle PHI-Auswertung von </a:t>
            </a:r>
            <a:r>
              <a:rPr lang="de-DE" sz="1200" dirty="0"/>
              <a:t>WHO-Daten, Datenstand 02.08.2022</a:t>
            </a:r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3545D8D-88CB-4329-92FE-21593AF5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22" y="835698"/>
            <a:ext cx="5807052" cy="59622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66595B-8463-4D9F-BF05-379477646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5698"/>
            <a:ext cx="5767161" cy="59622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93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/>
              <a:t>WHO, 26.07.2022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93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/>
              <a:t>WHO, 02.08.2022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Ungarn, Rumänien, Bulgarien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" y="6581001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</a:t>
            </a:r>
            <a:endParaRPr lang="de-DE"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1161BB-2317-452C-997F-E2C35C1DF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2" r="49754"/>
          <a:stretch/>
        </p:blipFill>
        <p:spPr>
          <a:xfrm>
            <a:off x="0" y="1301142"/>
            <a:ext cx="6087648" cy="48799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828D807-A4E4-48F0-835C-45A09C93F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80" r="37990" b="95223"/>
          <a:stretch/>
        </p:blipFill>
        <p:spPr>
          <a:xfrm>
            <a:off x="7503091" y="2268589"/>
            <a:ext cx="3068877" cy="2475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7E78DD-79FD-4931-9B51-A49988F2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54" t="51481"/>
          <a:stretch/>
        </p:blipFill>
        <p:spPr>
          <a:xfrm>
            <a:off x="5993704" y="3666986"/>
            <a:ext cx="6087649" cy="25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Ozeanien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" y="6581001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OWID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FBC08A-9350-49A7-8BEA-E68414B78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31" r="40756" b="95209"/>
          <a:stretch/>
        </p:blipFill>
        <p:spPr>
          <a:xfrm>
            <a:off x="8325703" y="790100"/>
            <a:ext cx="2233717" cy="2470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1B0DC4F-6B23-436F-A254-D5ECD3F4E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48782" b="50218"/>
          <a:stretch/>
        </p:blipFill>
        <p:spPr>
          <a:xfrm>
            <a:off x="7166143" y="1035318"/>
            <a:ext cx="4570721" cy="18473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FE99535-64C2-4826-8216-2D2DB1C83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9" t="48514" r="366" b="7435"/>
          <a:stretch/>
        </p:blipFill>
        <p:spPr>
          <a:xfrm>
            <a:off x="7166141" y="2658350"/>
            <a:ext cx="4570722" cy="186138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7A552A7-EE04-46EC-BA0A-7A2D810EFE7C}"/>
              </a:ext>
            </a:extLst>
          </p:cNvPr>
          <p:cNvSpPr txBox="1"/>
          <p:nvPr/>
        </p:nvSpPr>
        <p:spPr>
          <a:xfrm>
            <a:off x="343530" y="4172492"/>
            <a:ext cx="10471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Australien: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Hohe Inzidenz, zurzeit leicht sinkend (Booster-Impfung, Wiedereinführung von Masken)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Noch steigende Todesfälle, überwiegend in Altenheimen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Überlastung des Gesundheitswesens (nicht ICU), sinkende Hospitalisierungen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Influenza-Welle, Peak bereits erreicht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Mögliche Gründe für hohe Todesfälle: hohe Infektionsfälle, saisonaler Effekt, Patienten mit Komorbiditäten, </a:t>
            </a:r>
            <a:r>
              <a:rPr lang="de-DE" i="1" dirty="0"/>
              <a:t>hybrid </a:t>
            </a:r>
            <a:r>
              <a:rPr lang="de-DE" i="1" dirty="0" err="1"/>
              <a:t>immunity</a:t>
            </a:r>
            <a:r>
              <a:rPr lang="de-DE" dirty="0"/>
              <a:t>, </a:t>
            </a:r>
            <a:r>
              <a:rPr lang="de-DE" i="1" dirty="0" err="1"/>
              <a:t>waning</a:t>
            </a:r>
            <a:endParaRPr lang="de-DE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E959FE-108B-4B01-89F0-7B56EAB7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73" y="1352763"/>
            <a:ext cx="6820226" cy="284595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8FD231A-9BE7-4B6A-A7AE-DC7CC88746DA}"/>
              </a:ext>
            </a:extLst>
          </p:cNvPr>
          <p:cNvSpPr txBox="1"/>
          <p:nvPr/>
        </p:nvSpPr>
        <p:spPr>
          <a:xfrm>
            <a:off x="455134" y="760931"/>
            <a:ext cx="599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Tägliche Anzahl von hospitalisierten, intensivpflichtigen und beatmeten Patienten in Victoria, Australien</a:t>
            </a:r>
          </a:p>
        </p:txBody>
      </p:sp>
    </p:spTree>
    <p:extLst>
      <p:ext uri="{BB962C8B-B14F-4D97-AF65-F5344CB8AC3E}">
        <p14:creationId xmlns:p14="http://schemas.microsoft.com/office/powerpoint/2010/main" val="141045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4D9D4A-C9BB-4515-95C4-108A4CB4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97" y="2227447"/>
            <a:ext cx="5570987" cy="410860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Impfung für Kinder ab 6 Monaten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" y="6581001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CDC, CHP 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B90452-6CCA-420F-999A-10E52E61C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6" y="910029"/>
            <a:ext cx="7807182" cy="263483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9D68FE9-DC25-4EEF-A1F6-37A66ABEEDB3}"/>
              </a:ext>
            </a:extLst>
          </p:cNvPr>
          <p:cNvSpPr txBox="1"/>
          <p:nvPr/>
        </p:nvSpPr>
        <p:spPr>
          <a:xfrm>
            <a:off x="220366" y="4400619"/>
            <a:ext cx="1047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Zulassung für Kinder ab 6 Monaten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USA:  Pfizer-</a:t>
            </a:r>
            <a:r>
              <a:rPr lang="de-DE" dirty="0" err="1"/>
              <a:t>BioNTech</a:t>
            </a:r>
            <a:r>
              <a:rPr lang="de-DE" dirty="0"/>
              <a:t>, </a:t>
            </a:r>
            <a:r>
              <a:rPr lang="de-DE" dirty="0" err="1"/>
              <a:t>Moderna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Hong Kong: Pfizer-</a:t>
            </a:r>
            <a:r>
              <a:rPr lang="de-DE" dirty="0" err="1"/>
              <a:t>BioNTech</a:t>
            </a:r>
            <a:r>
              <a:rPr lang="de-DE" dirty="0"/>
              <a:t>, </a:t>
            </a:r>
            <a:r>
              <a:rPr lang="de-DE" dirty="0" err="1"/>
              <a:t>CoronaVac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0124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Breitbild</PresentationFormat>
  <Paragraphs>101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1_Office-Design</vt:lpstr>
      <vt:lpstr>Internationale Lage, Datenstand 02.08.2022</vt:lpstr>
      <vt:lpstr>PowerPoint-Präsentation</vt:lpstr>
      <vt:lpstr>Ungarn, Rumänien, Bulgarien</vt:lpstr>
      <vt:lpstr>Ozeanien</vt:lpstr>
      <vt:lpstr>Impfung für Kinder ab 6 Monaten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1084</cp:revision>
  <dcterms:created xsi:type="dcterms:W3CDTF">2015-11-02T12:29:13Z</dcterms:created>
  <dcterms:modified xsi:type="dcterms:W3CDTF">2022-08-03T09:24:11Z</dcterms:modified>
</cp:coreProperties>
</file>