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  <p:sldId id="788" r:id="rId9"/>
    <p:sldId id="789" r:id="rId10"/>
    <p:sldId id="790" r:id="rId11"/>
    <p:sldId id="791" r:id="rId12"/>
    <p:sldId id="792" r:id="rId1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01" d="100"/>
          <a:sy n="101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03.08.2022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03.08.2022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03. August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B13139-A10C-45A3-86DE-999184428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648AB3-73E9-478A-B4B7-3F947899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426DEA9-5200-4B5E-95E7-CC3621A2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EBC35B-A63B-43DF-B387-D2E14A36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29" y="472546"/>
            <a:ext cx="4845865" cy="43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5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D3DD7D-D942-4DF5-97E3-15CD67B6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31D813-5BC9-4A6B-BDDD-2AA0B71E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0F5578F-8298-41AB-B07A-DB8574A8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A4182C-B4D2-435A-8837-B80C0909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86" y="552018"/>
            <a:ext cx="4684208" cy="42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28B49E-C4BD-4721-A4EF-BCC9543758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1247C8-1C74-49CA-B66B-BBCC9503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0328976-02CA-4C27-BDBC-23C084AE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75BD2A-245D-4F92-A7DE-0423B229D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7" t="12412"/>
          <a:stretch/>
        </p:blipFill>
        <p:spPr bwMode="auto">
          <a:xfrm>
            <a:off x="2572165" y="319202"/>
            <a:ext cx="3753716" cy="450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65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2833"/>
              </p:ext>
            </p:extLst>
          </p:nvPr>
        </p:nvGraphicFramePr>
        <p:xfrm>
          <a:off x="564826" y="588554"/>
          <a:ext cx="8096434" cy="4299000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02.08. 12:15 Uhr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03.08.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+87.681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-34.400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477,9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-27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+631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(31.044.554)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1.640.400]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[1.441]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+1.002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+4.793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+2.216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+121.800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6,36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-43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6,8 %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64.734.266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(620.056)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29.259.800)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[184/411]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63.396.443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51.449.110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15,50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+178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(144.360)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61,9 %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03.08.2022</a:t>
            </a:r>
          </a:p>
        </p:txBody>
      </p:sp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03.08.2022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B04A5C-C418-4D66-9566-4025F43C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77" y="819555"/>
            <a:ext cx="7062943" cy="38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CBE435-9CA8-41CC-AC73-A03A91D7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800204"/>
            <a:ext cx="5916395" cy="41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03.08.2022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234C7C-A83C-44D5-94EF-ECBA315D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2" y="6423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03.08.2022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6BDDA-C8A6-46F8-BB0B-0DD74AC5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901300"/>
            <a:ext cx="7404896" cy="370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524789-E0AB-4A86-B231-E4984410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2C2FCF-1506-4823-8453-20A3E3DB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39D5C4-720F-4A84-8007-03EEC60FB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539398"/>
            <a:ext cx="6627178" cy="4364787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6B013C-0914-4E1B-905E-F52F6174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3A2FC6-AA6B-4B5A-AB0E-A73A7886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22"/>
            <a:ext cx="7983646" cy="714291"/>
          </a:xfrm>
        </p:spPr>
        <p:txBody>
          <a:bodyPr/>
          <a:lstStyle/>
          <a:p>
            <a:r>
              <a:rPr lang="de-DE" dirty="0"/>
              <a:t>Meldungen mit Hospitalisierungsgrund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381CCF-F380-405D-91D4-23138E5CEE97}"/>
              </a:ext>
            </a:extLst>
          </p:cNvPr>
          <p:cNvSpPr txBox="1"/>
          <p:nvPr/>
        </p:nvSpPr>
        <p:spPr>
          <a:xfrm>
            <a:off x="6834997" y="1357598"/>
            <a:ext cx="2121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Keine Meldepflicht des Hospitalisierungsgrundes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Nicht Teil des Arztmeldebogens für §6, damit nicht Teil der DEMIS Meldungen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Individuelle Handhabung in GAs (Abfragebogen für KH, nachrecherchiert)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38365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795135-F913-453C-AF93-EDBFCD59F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2C6D92-7C73-4ADA-A0A6-02ACE0A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ECAC6A-B7C1-4813-8F74-23307E9C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B7D892-9BF8-4E6D-9DBD-6FDDE1CA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102393"/>
            <a:ext cx="7845318" cy="48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Bildschirmpräsentation (16:9)</PresentationFormat>
  <Paragraphs>156</Paragraphs>
  <Slides>12</Slides>
  <Notes>6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  <vt:lpstr>Meldungen mit Hospitalisierungsgrund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697</cp:revision>
  <dcterms:created xsi:type="dcterms:W3CDTF">2015-11-02T12:29:13Z</dcterms:created>
  <dcterms:modified xsi:type="dcterms:W3CDTF">2022-08-03T07:48:11Z</dcterms:modified>
</cp:coreProperties>
</file>