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656" r:id="rId8"/>
    <p:sldId id="662" r:id="rId9"/>
    <p:sldId id="1023" r:id="rId10"/>
    <p:sldId id="1012" r:id="rId11"/>
    <p:sldId id="1022" r:id="rId12"/>
    <p:sldId id="667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3883" autoAdjust="0"/>
  </p:normalViewPr>
  <p:slideViewPr>
    <p:cSldViewPr snapToGrid="0" snapToObjects="1">
      <p:cViewPr>
        <p:scale>
          <a:sx n="70" d="100"/>
          <a:sy n="70" d="100"/>
        </p:scale>
        <p:origin x="1088" y="3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Influenzaviren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'2019_2022'!$B$1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'2019_2022'!$B$2:$B$158</c:f>
              <c:numCache>
                <c:formatCode>General</c:formatCode>
                <c:ptCount val="157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0.54</c:v>
                </c:pt>
                <c:pt idx="103">
                  <c:v>0</c:v>
                </c:pt>
                <c:pt idx="104">
                  <c:v>0</c:v>
                </c:pt>
                <c:pt idx="105">
                  <c:v>0.47</c:v>
                </c:pt>
                <c:pt idx="106">
                  <c:v>0.52</c:v>
                </c:pt>
                <c:pt idx="107">
                  <c:v>0.43</c:v>
                </c:pt>
                <c:pt idx="108">
                  <c:v>0.65</c:v>
                </c:pt>
                <c:pt idx="109">
                  <c:v>0</c:v>
                </c:pt>
                <c:pt idx="110">
                  <c:v>0.38</c:v>
                </c:pt>
                <c:pt idx="111">
                  <c:v>0.54</c:v>
                </c:pt>
                <c:pt idx="112">
                  <c:v>0.54</c:v>
                </c:pt>
                <c:pt idx="113">
                  <c:v>0</c:v>
                </c:pt>
                <c:pt idx="114">
                  <c:v>0</c:v>
                </c:pt>
                <c:pt idx="115">
                  <c:v>1.05</c:v>
                </c:pt>
                <c:pt idx="116">
                  <c:v>3.78</c:v>
                </c:pt>
                <c:pt idx="117">
                  <c:v>1.56</c:v>
                </c:pt>
                <c:pt idx="118">
                  <c:v>5.13</c:v>
                </c:pt>
                <c:pt idx="119">
                  <c:v>2.11</c:v>
                </c:pt>
                <c:pt idx="120">
                  <c:v>1.5</c:v>
                </c:pt>
                <c:pt idx="121">
                  <c:v>2.89</c:v>
                </c:pt>
                <c:pt idx="122">
                  <c:v>5.0999999999999996</c:v>
                </c:pt>
                <c:pt idx="123">
                  <c:v>1.32</c:v>
                </c:pt>
                <c:pt idx="124">
                  <c:v>2.6</c:v>
                </c:pt>
                <c:pt idx="125">
                  <c:v>1.49</c:v>
                </c:pt>
                <c:pt idx="126">
                  <c:v>1.54</c:v>
                </c:pt>
                <c:pt idx="127">
                  <c:v>2.8</c:v>
                </c:pt>
                <c:pt idx="128">
                  <c:v>4.4800000000000004</c:v>
                </c:pt>
                <c:pt idx="129">
                  <c:v>5.13</c:v>
                </c:pt>
                <c:pt idx="130">
                  <c:v>7.04</c:v>
                </c:pt>
                <c:pt idx="131">
                  <c:v>11.72</c:v>
                </c:pt>
                <c:pt idx="132">
                  <c:v>7.2</c:v>
                </c:pt>
                <c:pt idx="133">
                  <c:v>13.8</c:v>
                </c:pt>
                <c:pt idx="134">
                  <c:v>20.71</c:v>
                </c:pt>
                <c:pt idx="135">
                  <c:v>22.69</c:v>
                </c:pt>
                <c:pt idx="136">
                  <c:v>14.79</c:v>
                </c:pt>
                <c:pt idx="137">
                  <c:v>20.34</c:v>
                </c:pt>
                <c:pt idx="138">
                  <c:v>13.04</c:v>
                </c:pt>
                <c:pt idx="139">
                  <c:v>7.72</c:v>
                </c:pt>
                <c:pt idx="140">
                  <c:v>8.75</c:v>
                </c:pt>
                <c:pt idx="141">
                  <c:v>7.69</c:v>
                </c:pt>
                <c:pt idx="142">
                  <c:v>7.37</c:v>
                </c:pt>
                <c:pt idx="143">
                  <c:v>4.95</c:v>
                </c:pt>
                <c:pt idx="144">
                  <c:v>3.77</c:v>
                </c:pt>
                <c:pt idx="145">
                  <c:v>3.03</c:v>
                </c:pt>
                <c:pt idx="146">
                  <c:v>4.84</c:v>
                </c:pt>
                <c:pt idx="147">
                  <c:v>3.81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59-41EA-B8DE-D60E1B1869A5}"/>
            </c:ext>
          </c:extLst>
        </c:ser>
        <c:ser>
          <c:idx val="1"/>
          <c:order val="1"/>
          <c:tx>
            <c:strRef>
              <c:f>'2019_2022'!$C$1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'2019_2022'!$C$2:$C$158</c:f>
              <c:numCache>
                <c:formatCode>General</c:formatCode>
                <c:ptCount val="157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0.75</c:v>
                </c:pt>
                <c:pt idx="126">
                  <c:v>0</c:v>
                </c:pt>
                <c:pt idx="127">
                  <c:v>0</c:v>
                </c:pt>
                <c:pt idx="128">
                  <c:v>2.2400000000000002</c:v>
                </c:pt>
                <c:pt idx="129">
                  <c:v>0.85</c:v>
                </c:pt>
                <c:pt idx="130">
                  <c:v>0.7</c:v>
                </c:pt>
                <c:pt idx="131">
                  <c:v>0.78</c:v>
                </c:pt>
                <c:pt idx="132">
                  <c:v>1.2</c:v>
                </c:pt>
                <c:pt idx="133">
                  <c:v>1.2</c:v>
                </c:pt>
                <c:pt idx="134">
                  <c:v>0</c:v>
                </c:pt>
                <c:pt idx="135">
                  <c:v>0</c:v>
                </c:pt>
                <c:pt idx="136">
                  <c:v>1.41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59-41EA-B8DE-D60E1B1869A5}"/>
            </c:ext>
          </c:extLst>
        </c:ser>
        <c:ser>
          <c:idx val="2"/>
          <c:order val="2"/>
          <c:tx>
            <c:strRef>
              <c:f>'2019_2022'!$D$1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'2019_2022'!$D$2:$D$158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59-41EA-B8DE-D60E1B1869A5}"/>
            </c:ext>
          </c:extLst>
        </c:ser>
        <c:ser>
          <c:idx val="3"/>
          <c:order val="3"/>
          <c:tx>
            <c:strRef>
              <c:f>'2019_2022'!$E$1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'2019_2022'!$E$2:$E$158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0.65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0.85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59-41EA-B8DE-D60E1B1869A5}"/>
            </c:ext>
          </c:extLst>
        </c:ser>
        <c:ser>
          <c:idx val="4"/>
          <c:order val="4"/>
          <c:tx>
            <c:strRef>
              <c:f>'2019_2022'!$F$1</c:f>
              <c:strCache>
                <c:ptCount val="1"/>
                <c:pt idx="0">
                  <c:v>A(H1N1)v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'2019_2022'!$F$2:$F$158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0.56999999999999995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59-41EA-B8DE-D60E1B186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37200"/>
        <c:axId val="515838184"/>
      </c:lineChart>
      <c:catAx>
        <c:axId val="51583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8184"/>
        <c:crosses val="autoZero"/>
        <c:auto val="1"/>
        <c:lblAlgn val="ctr"/>
        <c:lblOffset val="100"/>
        <c:noMultiLvlLbl val="0"/>
      </c:catAx>
      <c:valAx>
        <c:axId val="51583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50754213417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Coronaviren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'2019_2022'!$O$1</c:f>
              <c:strCache>
                <c:ptCount val="1"/>
                <c:pt idx="0">
                  <c:v>229E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'2019_2022'!$O$2:$O$158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0.46</c:v>
                </c:pt>
                <c:pt idx="20">
                  <c:v>0.52</c:v>
                </c:pt>
                <c:pt idx="21">
                  <c:v>0.44</c:v>
                </c:pt>
                <c:pt idx="22">
                  <c:v>0</c:v>
                </c:pt>
                <c:pt idx="23">
                  <c:v>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2.44</c:v>
                </c:pt>
                <c:pt idx="28">
                  <c:v>2.94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0.6</c:v>
                </c:pt>
                <c:pt idx="73">
                  <c:v>0.66</c:v>
                </c:pt>
                <c:pt idx="74">
                  <c:v>0</c:v>
                </c:pt>
                <c:pt idx="75">
                  <c:v>0</c:v>
                </c:pt>
                <c:pt idx="76">
                  <c:v>1.17</c:v>
                </c:pt>
                <c:pt idx="77">
                  <c:v>0</c:v>
                </c:pt>
                <c:pt idx="78">
                  <c:v>0</c:v>
                </c:pt>
                <c:pt idx="79">
                  <c:v>1.44</c:v>
                </c:pt>
                <c:pt idx="80">
                  <c:v>0</c:v>
                </c:pt>
                <c:pt idx="81">
                  <c:v>1.22</c:v>
                </c:pt>
                <c:pt idx="82">
                  <c:v>0.72</c:v>
                </c:pt>
                <c:pt idx="83">
                  <c:v>0</c:v>
                </c:pt>
                <c:pt idx="84">
                  <c:v>0</c:v>
                </c:pt>
                <c:pt idx="85">
                  <c:v>3.54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0.89</c:v>
                </c:pt>
                <c:pt idx="99">
                  <c:v>0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1.1299999999999999</c:v>
                </c:pt>
                <c:pt idx="111">
                  <c:v>1.07</c:v>
                </c:pt>
                <c:pt idx="112">
                  <c:v>1.28</c:v>
                </c:pt>
                <c:pt idx="113">
                  <c:v>0.95</c:v>
                </c:pt>
                <c:pt idx="114">
                  <c:v>3.55</c:v>
                </c:pt>
                <c:pt idx="115">
                  <c:v>3.68</c:v>
                </c:pt>
                <c:pt idx="116">
                  <c:v>3.75</c:v>
                </c:pt>
                <c:pt idx="117">
                  <c:v>3.12</c:v>
                </c:pt>
                <c:pt idx="118">
                  <c:v>3.41</c:v>
                </c:pt>
                <c:pt idx="119">
                  <c:v>2.11</c:v>
                </c:pt>
                <c:pt idx="120">
                  <c:v>5.26</c:v>
                </c:pt>
                <c:pt idx="121">
                  <c:v>9.82</c:v>
                </c:pt>
                <c:pt idx="122">
                  <c:v>3.82</c:v>
                </c:pt>
                <c:pt idx="123">
                  <c:v>4.6399999999999997</c:v>
                </c:pt>
                <c:pt idx="124">
                  <c:v>5.23</c:v>
                </c:pt>
                <c:pt idx="125">
                  <c:v>3.73</c:v>
                </c:pt>
                <c:pt idx="126">
                  <c:v>0</c:v>
                </c:pt>
                <c:pt idx="127">
                  <c:v>2.8</c:v>
                </c:pt>
                <c:pt idx="128">
                  <c:v>3.13</c:v>
                </c:pt>
                <c:pt idx="129">
                  <c:v>2.56</c:v>
                </c:pt>
                <c:pt idx="130">
                  <c:v>4.2300000000000004</c:v>
                </c:pt>
                <c:pt idx="131">
                  <c:v>4.76</c:v>
                </c:pt>
                <c:pt idx="132">
                  <c:v>2.4</c:v>
                </c:pt>
                <c:pt idx="133">
                  <c:v>4.5999999999999996</c:v>
                </c:pt>
                <c:pt idx="134">
                  <c:v>2.14</c:v>
                </c:pt>
                <c:pt idx="135">
                  <c:v>3.36</c:v>
                </c:pt>
                <c:pt idx="136">
                  <c:v>2.12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B-4DFF-9B99-D202638A15AF}"/>
            </c:ext>
          </c:extLst>
        </c:ser>
        <c:ser>
          <c:idx val="1"/>
          <c:order val="1"/>
          <c:tx>
            <c:strRef>
              <c:f>'2019_2022'!$P$1</c:f>
              <c:strCache>
                <c:ptCount val="1"/>
                <c:pt idx="0">
                  <c:v>HKU1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'2019_2022'!$P$2:$P$158</c:f>
              <c:numCache>
                <c:formatCode>General</c:formatCode>
                <c:ptCount val="157"/>
                <c:pt idx="0">
                  <c:v>0</c:v>
                </c:pt>
                <c:pt idx="1">
                  <c:v>3.9</c:v>
                </c:pt>
                <c:pt idx="2">
                  <c:v>3.4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2.1</c:v>
                </c:pt>
                <c:pt idx="8">
                  <c:v>5.88</c:v>
                </c:pt>
                <c:pt idx="9">
                  <c:v>5.71</c:v>
                </c:pt>
                <c:pt idx="10">
                  <c:v>9.18</c:v>
                </c:pt>
                <c:pt idx="11">
                  <c:v>6.6</c:v>
                </c:pt>
                <c:pt idx="12">
                  <c:v>8.6999999999999993</c:v>
                </c:pt>
                <c:pt idx="13">
                  <c:v>7</c:v>
                </c:pt>
                <c:pt idx="14">
                  <c:v>6.14</c:v>
                </c:pt>
                <c:pt idx="15">
                  <c:v>5.44</c:v>
                </c:pt>
                <c:pt idx="16">
                  <c:v>5.88</c:v>
                </c:pt>
                <c:pt idx="17">
                  <c:v>4.5599999999999996</c:v>
                </c:pt>
                <c:pt idx="18">
                  <c:v>2.2799999999999998</c:v>
                </c:pt>
                <c:pt idx="19">
                  <c:v>5.12</c:v>
                </c:pt>
                <c:pt idx="20">
                  <c:v>1.04</c:v>
                </c:pt>
                <c:pt idx="21">
                  <c:v>1.75</c:v>
                </c:pt>
                <c:pt idx="22">
                  <c:v>1.1399999999999999</c:v>
                </c:pt>
                <c:pt idx="23">
                  <c:v>2.0499999999999998</c:v>
                </c:pt>
                <c:pt idx="24">
                  <c:v>0.48</c:v>
                </c:pt>
                <c:pt idx="25">
                  <c:v>0.75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0.61</c:v>
                </c:pt>
                <c:pt idx="122">
                  <c:v>0</c:v>
                </c:pt>
                <c:pt idx="123">
                  <c:v>0.66</c:v>
                </c:pt>
                <c:pt idx="124">
                  <c:v>0.65</c:v>
                </c:pt>
                <c:pt idx="125">
                  <c:v>0.75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6.84</c:v>
                </c:pt>
                <c:pt idx="130">
                  <c:v>2.82</c:v>
                </c:pt>
                <c:pt idx="131">
                  <c:v>2.34</c:v>
                </c:pt>
                <c:pt idx="132">
                  <c:v>0</c:v>
                </c:pt>
                <c:pt idx="133">
                  <c:v>3.4</c:v>
                </c:pt>
                <c:pt idx="134">
                  <c:v>4.29</c:v>
                </c:pt>
                <c:pt idx="135">
                  <c:v>1.68</c:v>
                </c:pt>
                <c:pt idx="136">
                  <c:v>4.2300000000000004</c:v>
                </c:pt>
                <c:pt idx="137">
                  <c:v>1.69</c:v>
                </c:pt>
                <c:pt idx="138">
                  <c:v>5.43</c:v>
                </c:pt>
                <c:pt idx="139">
                  <c:v>2.06</c:v>
                </c:pt>
                <c:pt idx="140">
                  <c:v>1.25</c:v>
                </c:pt>
                <c:pt idx="141">
                  <c:v>0</c:v>
                </c:pt>
                <c:pt idx="142">
                  <c:v>2.11</c:v>
                </c:pt>
                <c:pt idx="143">
                  <c:v>1.98</c:v>
                </c:pt>
                <c:pt idx="144">
                  <c:v>0</c:v>
                </c:pt>
                <c:pt idx="145">
                  <c:v>1.51</c:v>
                </c:pt>
                <c:pt idx="146">
                  <c:v>0</c:v>
                </c:pt>
                <c:pt idx="147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B-4DFF-9B99-D202638A15AF}"/>
            </c:ext>
          </c:extLst>
        </c:ser>
        <c:ser>
          <c:idx val="2"/>
          <c:order val="2"/>
          <c:tx>
            <c:strRef>
              <c:f>'2019_2022'!$Q$1</c:f>
              <c:strCache>
                <c:ptCount val="1"/>
                <c:pt idx="0">
                  <c:v>OC43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'2019_2022'!$Q$2:$Q$158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4.3</c:v>
                </c:pt>
                <c:pt idx="13">
                  <c:v>2.2999999999999998</c:v>
                </c:pt>
                <c:pt idx="14">
                  <c:v>0.9</c:v>
                </c:pt>
                <c:pt idx="15">
                  <c:v>0.7</c:v>
                </c:pt>
                <c:pt idx="16">
                  <c:v>0</c:v>
                </c:pt>
                <c:pt idx="17">
                  <c:v>0.41</c:v>
                </c:pt>
                <c:pt idx="18">
                  <c:v>1.37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0.76</c:v>
                </c:pt>
                <c:pt idx="23">
                  <c:v>0</c:v>
                </c:pt>
                <c:pt idx="24">
                  <c:v>0</c:v>
                </c:pt>
                <c:pt idx="25">
                  <c:v>0.75</c:v>
                </c:pt>
                <c:pt idx="26">
                  <c:v>0</c:v>
                </c:pt>
                <c:pt idx="27">
                  <c:v>2.44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1.64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0.93</c:v>
                </c:pt>
                <c:pt idx="75">
                  <c:v>0.82</c:v>
                </c:pt>
                <c:pt idx="76">
                  <c:v>1.54</c:v>
                </c:pt>
                <c:pt idx="77">
                  <c:v>1.53</c:v>
                </c:pt>
                <c:pt idx="78">
                  <c:v>2.08</c:v>
                </c:pt>
                <c:pt idx="79">
                  <c:v>1.44</c:v>
                </c:pt>
                <c:pt idx="80">
                  <c:v>4.7</c:v>
                </c:pt>
                <c:pt idx="81">
                  <c:v>2.44</c:v>
                </c:pt>
                <c:pt idx="82">
                  <c:v>2.16</c:v>
                </c:pt>
                <c:pt idx="83">
                  <c:v>5.65</c:v>
                </c:pt>
                <c:pt idx="84">
                  <c:v>1.23</c:v>
                </c:pt>
                <c:pt idx="85">
                  <c:v>2.65</c:v>
                </c:pt>
                <c:pt idx="86">
                  <c:v>6.32</c:v>
                </c:pt>
                <c:pt idx="87">
                  <c:v>3.81</c:v>
                </c:pt>
                <c:pt idx="88">
                  <c:v>5.94</c:v>
                </c:pt>
                <c:pt idx="89">
                  <c:v>5.66</c:v>
                </c:pt>
                <c:pt idx="90">
                  <c:v>11.88</c:v>
                </c:pt>
                <c:pt idx="91">
                  <c:v>3.77</c:v>
                </c:pt>
                <c:pt idx="92">
                  <c:v>6.8</c:v>
                </c:pt>
                <c:pt idx="93">
                  <c:v>3.17</c:v>
                </c:pt>
                <c:pt idx="94">
                  <c:v>3.09</c:v>
                </c:pt>
                <c:pt idx="95">
                  <c:v>7.14</c:v>
                </c:pt>
                <c:pt idx="96">
                  <c:v>6.1</c:v>
                </c:pt>
                <c:pt idx="97">
                  <c:v>4.12</c:v>
                </c:pt>
                <c:pt idx="98">
                  <c:v>12.38</c:v>
                </c:pt>
                <c:pt idx="99">
                  <c:v>6.25</c:v>
                </c:pt>
                <c:pt idx="100">
                  <c:v>5.93</c:v>
                </c:pt>
                <c:pt idx="101">
                  <c:v>4.78</c:v>
                </c:pt>
                <c:pt idx="102">
                  <c:v>9.14</c:v>
                </c:pt>
                <c:pt idx="103">
                  <c:v>6.44</c:v>
                </c:pt>
                <c:pt idx="104">
                  <c:v>7.8</c:v>
                </c:pt>
                <c:pt idx="105">
                  <c:v>11.43</c:v>
                </c:pt>
                <c:pt idx="106">
                  <c:v>9.42</c:v>
                </c:pt>
                <c:pt idx="107">
                  <c:v>7.26</c:v>
                </c:pt>
                <c:pt idx="108">
                  <c:v>10</c:v>
                </c:pt>
                <c:pt idx="109">
                  <c:v>11.18</c:v>
                </c:pt>
                <c:pt idx="110">
                  <c:v>10.9</c:v>
                </c:pt>
                <c:pt idx="111">
                  <c:v>15.59</c:v>
                </c:pt>
                <c:pt idx="112">
                  <c:v>16.59</c:v>
                </c:pt>
                <c:pt idx="113">
                  <c:v>13.27</c:v>
                </c:pt>
                <c:pt idx="114">
                  <c:v>15.23</c:v>
                </c:pt>
                <c:pt idx="115">
                  <c:v>13.68</c:v>
                </c:pt>
                <c:pt idx="116">
                  <c:v>15</c:v>
                </c:pt>
                <c:pt idx="117">
                  <c:v>6.25</c:v>
                </c:pt>
                <c:pt idx="118">
                  <c:v>12.07</c:v>
                </c:pt>
                <c:pt idx="119">
                  <c:v>5.63</c:v>
                </c:pt>
                <c:pt idx="120">
                  <c:v>7.52</c:v>
                </c:pt>
                <c:pt idx="121">
                  <c:v>3.07</c:v>
                </c:pt>
                <c:pt idx="122">
                  <c:v>3.18</c:v>
                </c:pt>
                <c:pt idx="123">
                  <c:v>2.64</c:v>
                </c:pt>
                <c:pt idx="124">
                  <c:v>1.31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2.34</c:v>
                </c:pt>
                <c:pt idx="129">
                  <c:v>3.42</c:v>
                </c:pt>
                <c:pt idx="130">
                  <c:v>0</c:v>
                </c:pt>
                <c:pt idx="131">
                  <c:v>3.9</c:v>
                </c:pt>
                <c:pt idx="132">
                  <c:v>0</c:v>
                </c:pt>
                <c:pt idx="133">
                  <c:v>0</c:v>
                </c:pt>
                <c:pt idx="134">
                  <c:v>0.71</c:v>
                </c:pt>
                <c:pt idx="135">
                  <c:v>0</c:v>
                </c:pt>
                <c:pt idx="136">
                  <c:v>1.41</c:v>
                </c:pt>
                <c:pt idx="137">
                  <c:v>1.69</c:v>
                </c:pt>
                <c:pt idx="138">
                  <c:v>0</c:v>
                </c:pt>
                <c:pt idx="139">
                  <c:v>1.03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BB-4DFF-9B99-D202638A15AF}"/>
            </c:ext>
          </c:extLst>
        </c:ser>
        <c:ser>
          <c:idx val="3"/>
          <c:order val="3"/>
          <c:tx>
            <c:strRef>
              <c:f>'2019_2022'!$R$1</c:f>
              <c:strCache>
                <c:ptCount val="1"/>
                <c:pt idx="0">
                  <c:v>NL63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'2019_2022'!$R$2:$R$158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1.1000000000000001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5.44</c:v>
                </c:pt>
                <c:pt idx="16">
                  <c:v>1.1000000000000001</c:v>
                </c:pt>
                <c:pt idx="17">
                  <c:v>0.83</c:v>
                </c:pt>
                <c:pt idx="18">
                  <c:v>1.83</c:v>
                </c:pt>
                <c:pt idx="19">
                  <c:v>0.93</c:v>
                </c:pt>
                <c:pt idx="20">
                  <c:v>0</c:v>
                </c:pt>
                <c:pt idx="21">
                  <c:v>3.93</c:v>
                </c:pt>
                <c:pt idx="22">
                  <c:v>3.42</c:v>
                </c:pt>
                <c:pt idx="23">
                  <c:v>3.69</c:v>
                </c:pt>
                <c:pt idx="24">
                  <c:v>4.34</c:v>
                </c:pt>
                <c:pt idx="25">
                  <c:v>3</c:v>
                </c:pt>
                <c:pt idx="26">
                  <c:v>3.96</c:v>
                </c:pt>
                <c:pt idx="27">
                  <c:v>2.44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1.44</c:v>
                </c:pt>
                <c:pt idx="68">
                  <c:v>1.21</c:v>
                </c:pt>
                <c:pt idx="69">
                  <c:v>2.5099999999999998</c:v>
                </c:pt>
                <c:pt idx="70">
                  <c:v>1.25</c:v>
                </c:pt>
                <c:pt idx="71">
                  <c:v>2.72</c:v>
                </c:pt>
                <c:pt idx="72">
                  <c:v>1.8</c:v>
                </c:pt>
                <c:pt idx="73">
                  <c:v>1.99</c:v>
                </c:pt>
                <c:pt idx="74">
                  <c:v>3.72</c:v>
                </c:pt>
                <c:pt idx="75">
                  <c:v>6.63</c:v>
                </c:pt>
                <c:pt idx="76">
                  <c:v>8.4600000000000009</c:v>
                </c:pt>
                <c:pt idx="77">
                  <c:v>13.71</c:v>
                </c:pt>
                <c:pt idx="78">
                  <c:v>15.97</c:v>
                </c:pt>
                <c:pt idx="79">
                  <c:v>11.51</c:v>
                </c:pt>
                <c:pt idx="80">
                  <c:v>17.440000000000001</c:v>
                </c:pt>
                <c:pt idx="81">
                  <c:v>17.07</c:v>
                </c:pt>
                <c:pt idx="82">
                  <c:v>15.89</c:v>
                </c:pt>
                <c:pt idx="83">
                  <c:v>15.32</c:v>
                </c:pt>
                <c:pt idx="84">
                  <c:v>28.39</c:v>
                </c:pt>
                <c:pt idx="85">
                  <c:v>18.579999999999998</c:v>
                </c:pt>
                <c:pt idx="86">
                  <c:v>12.63</c:v>
                </c:pt>
                <c:pt idx="87">
                  <c:v>23.81</c:v>
                </c:pt>
                <c:pt idx="88">
                  <c:v>10.89</c:v>
                </c:pt>
                <c:pt idx="89">
                  <c:v>9.43</c:v>
                </c:pt>
                <c:pt idx="90">
                  <c:v>5.94</c:v>
                </c:pt>
                <c:pt idx="91">
                  <c:v>3.14</c:v>
                </c:pt>
                <c:pt idx="92">
                  <c:v>2.04</c:v>
                </c:pt>
                <c:pt idx="93">
                  <c:v>0</c:v>
                </c:pt>
                <c:pt idx="94">
                  <c:v>2.06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0.89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0.59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0.53</c:v>
                </c:pt>
                <c:pt idx="116">
                  <c:v>0</c:v>
                </c:pt>
                <c:pt idx="117">
                  <c:v>0</c:v>
                </c:pt>
                <c:pt idx="118">
                  <c:v>1.71</c:v>
                </c:pt>
                <c:pt idx="119">
                  <c:v>1.41</c:v>
                </c:pt>
                <c:pt idx="120">
                  <c:v>0</c:v>
                </c:pt>
                <c:pt idx="121">
                  <c:v>0.61</c:v>
                </c:pt>
                <c:pt idx="122">
                  <c:v>1.91</c:v>
                </c:pt>
                <c:pt idx="123">
                  <c:v>1.32</c:v>
                </c:pt>
                <c:pt idx="124">
                  <c:v>2.6</c:v>
                </c:pt>
                <c:pt idx="125">
                  <c:v>0</c:v>
                </c:pt>
                <c:pt idx="126">
                  <c:v>1.54</c:v>
                </c:pt>
                <c:pt idx="127">
                  <c:v>0</c:v>
                </c:pt>
                <c:pt idx="128">
                  <c:v>1.56</c:v>
                </c:pt>
                <c:pt idx="129">
                  <c:v>1.71</c:v>
                </c:pt>
                <c:pt idx="130">
                  <c:v>0</c:v>
                </c:pt>
                <c:pt idx="131">
                  <c:v>3.17</c:v>
                </c:pt>
                <c:pt idx="132">
                  <c:v>2.4</c:v>
                </c:pt>
                <c:pt idx="133">
                  <c:v>1.1499999999999999</c:v>
                </c:pt>
                <c:pt idx="134">
                  <c:v>2.86</c:v>
                </c:pt>
                <c:pt idx="135">
                  <c:v>3.36</c:v>
                </c:pt>
                <c:pt idx="136">
                  <c:v>2.11</c:v>
                </c:pt>
                <c:pt idx="137">
                  <c:v>2.54</c:v>
                </c:pt>
                <c:pt idx="138">
                  <c:v>0</c:v>
                </c:pt>
                <c:pt idx="139">
                  <c:v>2.06</c:v>
                </c:pt>
                <c:pt idx="140">
                  <c:v>1.25</c:v>
                </c:pt>
                <c:pt idx="141">
                  <c:v>3.3</c:v>
                </c:pt>
                <c:pt idx="142">
                  <c:v>1.05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BB-4DFF-9B99-D202638A15AF}"/>
            </c:ext>
          </c:extLst>
        </c:ser>
        <c:ser>
          <c:idx val="4"/>
          <c:order val="4"/>
          <c:tx>
            <c:strRef>
              <c:f>'2019_2022'!$S$1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'2019_2022'!$S$2:$S$158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  <c:pt idx="63">
                  <c:v>8.6</c:v>
                </c:pt>
                <c:pt idx="64">
                  <c:v>15.27</c:v>
                </c:pt>
                <c:pt idx="65">
                  <c:v>11.63</c:v>
                </c:pt>
                <c:pt idx="66">
                  <c:v>14.08</c:v>
                </c:pt>
                <c:pt idx="67">
                  <c:v>10.56</c:v>
                </c:pt>
                <c:pt idx="68">
                  <c:v>10.3</c:v>
                </c:pt>
                <c:pt idx="69">
                  <c:v>6.29</c:v>
                </c:pt>
                <c:pt idx="70">
                  <c:v>6.25</c:v>
                </c:pt>
                <c:pt idx="71">
                  <c:v>7.28</c:v>
                </c:pt>
                <c:pt idx="72">
                  <c:v>7.19</c:v>
                </c:pt>
                <c:pt idx="73">
                  <c:v>7.41</c:v>
                </c:pt>
                <c:pt idx="74">
                  <c:v>4.1900000000000004</c:v>
                </c:pt>
                <c:pt idx="75">
                  <c:v>5.39</c:v>
                </c:pt>
                <c:pt idx="76">
                  <c:v>6.15</c:v>
                </c:pt>
                <c:pt idx="77">
                  <c:v>4.33</c:v>
                </c:pt>
                <c:pt idx="78">
                  <c:v>6.25</c:v>
                </c:pt>
                <c:pt idx="79">
                  <c:v>11.61</c:v>
                </c:pt>
                <c:pt idx="80">
                  <c:v>6.71</c:v>
                </c:pt>
                <c:pt idx="81">
                  <c:v>6.86</c:v>
                </c:pt>
                <c:pt idx="82">
                  <c:v>10.59</c:v>
                </c:pt>
                <c:pt idx="83">
                  <c:v>4.03</c:v>
                </c:pt>
                <c:pt idx="84">
                  <c:v>4.9400000000000004</c:v>
                </c:pt>
                <c:pt idx="85">
                  <c:v>2.65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0.99</c:v>
                </c:pt>
                <c:pt idx="91">
                  <c:v>0.63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0</c:v>
                </c:pt>
                <c:pt idx="96">
                  <c:v>1.22</c:v>
                </c:pt>
                <c:pt idx="97">
                  <c:v>1.03</c:v>
                </c:pt>
                <c:pt idx="98">
                  <c:v>3.54</c:v>
                </c:pt>
                <c:pt idx="99">
                  <c:v>6.25</c:v>
                </c:pt>
                <c:pt idx="100">
                  <c:v>2.2200000000000002</c:v>
                </c:pt>
                <c:pt idx="101">
                  <c:v>1.43</c:v>
                </c:pt>
                <c:pt idx="102">
                  <c:v>3.23</c:v>
                </c:pt>
                <c:pt idx="103">
                  <c:v>1.48</c:v>
                </c:pt>
                <c:pt idx="104">
                  <c:v>4.25</c:v>
                </c:pt>
                <c:pt idx="105">
                  <c:v>1.43</c:v>
                </c:pt>
                <c:pt idx="106">
                  <c:v>2.09</c:v>
                </c:pt>
                <c:pt idx="107">
                  <c:v>2.14</c:v>
                </c:pt>
                <c:pt idx="108">
                  <c:v>3.92</c:v>
                </c:pt>
                <c:pt idx="109">
                  <c:v>5.18</c:v>
                </c:pt>
                <c:pt idx="110">
                  <c:v>5.51</c:v>
                </c:pt>
                <c:pt idx="111">
                  <c:v>6.45</c:v>
                </c:pt>
                <c:pt idx="112">
                  <c:v>6.81</c:v>
                </c:pt>
                <c:pt idx="113">
                  <c:v>10.09</c:v>
                </c:pt>
                <c:pt idx="114">
                  <c:v>4.57</c:v>
                </c:pt>
                <c:pt idx="115">
                  <c:v>6.84</c:v>
                </c:pt>
                <c:pt idx="116">
                  <c:v>7.5</c:v>
                </c:pt>
                <c:pt idx="117">
                  <c:v>10.9</c:v>
                </c:pt>
                <c:pt idx="118">
                  <c:v>11.11</c:v>
                </c:pt>
                <c:pt idx="119">
                  <c:v>11.8</c:v>
                </c:pt>
                <c:pt idx="120">
                  <c:v>18.79</c:v>
                </c:pt>
                <c:pt idx="121">
                  <c:v>22.36</c:v>
                </c:pt>
                <c:pt idx="122">
                  <c:v>22.93</c:v>
                </c:pt>
                <c:pt idx="123">
                  <c:v>26.63</c:v>
                </c:pt>
                <c:pt idx="124">
                  <c:v>28.1</c:v>
                </c:pt>
                <c:pt idx="125">
                  <c:v>26.12</c:v>
                </c:pt>
                <c:pt idx="126">
                  <c:v>20</c:v>
                </c:pt>
                <c:pt idx="127">
                  <c:v>23.67</c:v>
                </c:pt>
                <c:pt idx="128">
                  <c:v>25.37</c:v>
                </c:pt>
                <c:pt idx="129">
                  <c:v>29.05</c:v>
                </c:pt>
                <c:pt idx="130">
                  <c:v>19.010000000000002</c:v>
                </c:pt>
                <c:pt idx="131">
                  <c:v>18.75</c:v>
                </c:pt>
                <c:pt idx="132">
                  <c:v>21.7</c:v>
                </c:pt>
                <c:pt idx="133">
                  <c:v>22.9</c:v>
                </c:pt>
                <c:pt idx="134">
                  <c:v>12.86</c:v>
                </c:pt>
                <c:pt idx="135">
                  <c:v>9.24</c:v>
                </c:pt>
                <c:pt idx="136">
                  <c:v>14.08</c:v>
                </c:pt>
                <c:pt idx="137">
                  <c:v>6.78</c:v>
                </c:pt>
                <c:pt idx="138">
                  <c:v>3.26</c:v>
                </c:pt>
                <c:pt idx="139">
                  <c:v>7.72</c:v>
                </c:pt>
                <c:pt idx="140">
                  <c:v>8.75</c:v>
                </c:pt>
                <c:pt idx="141">
                  <c:v>18.68</c:v>
                </c:pt>
                <c:pt idx="142">
                  <c:v>20</c:v>
                </c:pt>
                <c:pt idx="143">
                  <c:v>19.8</c:v>
                </c:pt>
                <c:pt idx="144">
                  <c:v>26.41</c:v>
                </c:pt>
                <c:pt idx="145">
                  <c:v>21.21</c:v>
                </c:pt>
                <c:pt idx="146">
                  <c:v>16.13</c:v>
                </c:pt>
                <c:pt idx="147">
                  <c:v>17.14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BB-4DFF-9B99-D202638A1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753328"/>
        <c:axId val="366750376"/>
      </c:lineChart>
      <c:catAx>
        <c:axId val="36675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0376"/>
        <c:crosses val="autoZero"/>
        <c:auto val="1"/>
        <c:lblAlgn val="ctr"/>
        <c:lblOffset val="100"/>
        <c:noMultiLvlLbl val="0"/>
      </c:catAx>
      <c:valAx>
        <c:axId val="36675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48770336739E-2"/>
              <c:y val="0.18965332458442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Influenzaviren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'2019_2022'!$B$1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'2019_2022'!$B$2:$B$158</c:f>
              <c:numCache>
                <c:formatCode>General</c:formatCode>
                <c:ptCount val="157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0.54</c:v>
                </c:pt>
                <c:pt idx="103">
                  <c:v>0</c:v>
                </c:pt>
                <c:pt idx="104">
                  <c:v>0</c:v>
                </c:pt>
                <c:pt idx="105">
                  <c:v>0.47</c:v>
                </c:pt>
                <c:pt idx="106">
                  <c:v>0.52</c:v>
                </c:pt>
                <c:pt idx="107">
                  <c:v>0.43</c:v>
                </c:pt>
                <c:pt idx="108">
                  <c:v>0.65</c:v>
                </c:pt>
                <c:pt idx="109">
                  <c:v>0</c:v>
                </c:pt>
                <c:pt idx="110">
                  <c:v>0.38</c:v>
                </c:pt>
                <c:pt idx="111">
                  <c:v>0.54</c:v>
                </c:pt>
                <c:pt idx="112">
                  <c:v>0.54</c:v>
                </c:pt>
                <c:pt idx="113">
                  <c:v>0</c:v>
                </c:pt>
                <c:pt idx="114">
                  <c:v>0</c:v>
                </c:pt>
                <c:pt idx="115">
                  <c:v>1.05</c:v>
                </c:pt>
                <c:pt idx="116">
                  <c:v>3.78</c:v>
                </c:pt>
                <c:pt idx="117">
                  <c:v>1.56</c:v>
                </c:pt>
                <c:pt idx="118">
                  <c:v>5.13</c:v>
                </c:pt>
                <c:pt idx="119">
                  <c:v>2.11</c:v>
                </c:pt>
                <c:pt idx="120">
                  <c:v>1.5</c:v>
                </c:pt>
                <c:pt idx="121">
                  <c:v>2.89</c:v>
                </c:pt>
                <c:pt idx="122">
                  <c:v>5.0999999999999996</c:v>
                </c:pt>
                <c:pt idx="123">
                  <c:v>1.32</c:v>
                </c:pt>
                <c:pt idx="124">
                  <c:v>2.6</c:v>
                </c:pt>
                <c:pt idx="125">
                  <c:v>1.49</c:v>
                </c:pt>
                <c:pt idx="126">
                  <c:v>1.54</c:v>
                </c:pt>
                <c:pt idx="127">
                  <c:v>2.8</c:v>
                </c:pt>
                <c:pt idx="128">
                  <c:v>4.4800000000000004</c:v>
                </c:pt>
                <c:pt idx="129">
                  <c:v>5.13</c:v>
                </c:pt>
                <c:pt idx="130">
                  <c:v>7.04</c:v>
                </c:pt>
                <c:pt idx="131">
                  <c:v>11.72</c:v>
                </c:pt>
                <c:pt idx="132">
                  <c:v>7.2</c:v>
                </c:pt>
                <c:pt idx="133">
                  <c:v>13.8</c:v>
                </c:pt>
                <c:pt idx="134">
                  <c:v>20.71</c:v>
                </c:pt>
                <c:pt idx="135">
                  <c:v>22.69</c:v>
                </c:pt>
                <c:pt idx="136">
                  <c:v>14.79</c:v>
                </c:pt>
                <c:pt idx="137">
                  <c:v>20.34</c:v>
                </c:pt>
                <c:pt idx="138">
                  <c:v>13.04</c:v>
                </c:pt>
                <c:pt idx="139">
                  <c:v>7.72</c:v>
                </c:pt>
                <c:pt idx="140">
                  <c:v>8.75</c:v>
                </c:pt>
                <c:pt idx="141">
                  <c:v>7.69</c:v>
                </c:pt>
                <c:pt idx="142">
                  <c:v>7.37</c:v>
                </c:pt>
                <c:pt idx="143">
                  <c:v>4.95</c:v>
                </c:pt>
                <c:pt idx="144">
                  <c:v>3.77</c:v>
                </c:pt>
                <c:pt idx="145">
                  <c:v>3.03</c:v>
                </c:pt>
                <c:pt idx="146">
                  <c:v>4.84</c:v>
                </c:pt>
                <c:pt idx="147">
                  <c:v>3.81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A9-42A0-8B37-949AC6A67BBA}"/>
            </c:ext>
          </c:extLst>
        </c:ser>
        <c:ser>
          <c:idx val="1"/>
          <c:order val="1"/>
          <c:tx>
            <c:strRef>
              <c:f>'2019_2022'!$C$1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'2019_2022'!$C$2:$C$158</c:f>
              <c:numCache>
                <c:formatCode>General</c:formatCode>
                <c:ptCount val="157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0.75</c:v>
                </c:pt>
                <c:pt idx="126">
                  <c:v>0</c:v>
                </c:pt>
                <c:pt idx="127">
                  <c:v>0</c:v>
                </c:pt>
                <c:pt idx="128">
                  <c:v>2.2400000000000002</c:v>
                </c:pt>
                <c:pt idx="129">
                  <c:v>0.85</c:v>
                </c:pt>
                <c:pt idx="130">
                  <c:v>0.7</c:v>
                </c:pt>
                <c:pt idx="131">
                  <c:v>0.78</c:v>
                </c:pt>
                <c:pt idx="132">
                  <c:v>1.2</c:v>
                </c:pt>
                <c:pt idx="133">
                  <c:v>1.2</c:v>
                </c:pt>
                <c:pt idx="134">
                  <c:v>0</c:v>
                </c:pt>
                <c:pt idx="135">
                  <c:v>0</c:v>
                </c:pt>
                <c:pt idx="136">
                  <c:v>1.41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A9-42A0-8B37-949AC6A67BBA}"/>
            </c:ext>
          </c:extLst>
        </c:ser>
        <c:ser>
          <c:idx val="2"/>
          <c:order val="2"/>
          <c:tx>
            <c:strRef>
              <c:f>'2019_2022'!$D$1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'2019_2022'!$D$2:$D$158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A9-42A0-8B37-949AC6A67BBA}"/>
            </c:ext>
          </c:extLst>
        </c:ser>
        <c:ser>
          <c:idx val="3"/>
          <c:order val="3"/>
          <c:tx>
            <c:strRef>
              <c:f>'2019_2022'!$E$1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'2019_2022'!$E$2:$E$158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0.65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0.85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A9-42A0-8B37-949AC6A67BBA}"/>
            </c:ext>
          </c:extLst>
        </c:ser>
        <c:ser>
          <c:idx val="4"/>
          <c:order val="4"/>
          <c:tx>
            <c:strRef>
              <c:f>'2019_2022'!$F$1</c:f>
              <c:strCache>
                <c:ptCount val="1"/>
                <c:pt idx="0">
                  <c:v>A(H1N1)v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'2019_2022'!$F$2:$F$158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0.56999999999999995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A9-42A0-8B37-949AC6A67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37200"/>
        <c:axId val="515838184"/>
      </c:lineChart>
      <c:catAx>
        <c:axId val="51583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8184"/>
        <c:crosses val="autoZero"/>
        <c:auto val="1"/>
        <c:lblAlgn val="ctr"/>
        <c:lblOffset val="100"/>
        <c:noMultiLvlLbl val="0"/>
      </c:catAx>
      <c:valAx>
        <c:axId val="51583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50754213417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Influenzaviren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'2019_2022'!$B$1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'2019_2022'!$B$2:$B$158</c:f>
              <c:numCache>
                <c:formatCode>General</c:formatCode>
                <c:ptCount val="157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0.54</c:v>
                </c:pt>
                <c:pt idx="103">
                  <c:v>0</c:v>
                </c:pt>
                <c:pt idx="104">
                  <c:v>0</c:v>
                </c:pt>
                <c:pt idx="105">
                  <c:v>0.47</c:v>
                </c:pt>
                <c:pt idx="106">
                  <c:v>0.52</c:v>
                </c:pt>
                <c:pt idx="107">
                  <c:v>0.43</c:v>
                </c:pt>
                <c:pt idx="108">
                  <c:v>0.65</c:v>
                </c:pt>
                <c:pt idx="109">
                  <c:v>0</c:v>
                </c:pt>
                <c:pt idx="110">
                  <c:v>0.38</c:v>
                </c:pt>
                <c:pt idx="111">
                  <c:v>0.54</c:v>
                </c:pt>
                <c:pt idx="112">
                  <c:v>0.54</c:v>
                </c:pt>
                <c:pt idx="113">
                  <c:v>0</c:v>
                </c:pt>
                <c:pt idx="114">
                  <c:v>0</c:v>
                </c:pt>
                <c:pt idx="115">
                  <c:v>1.05</c:v>
                </c:pt>
                <c:pt idx="116">
                  <c:v>3.78</c:v>
                </c:pt>
                <c:pt idx="117">
                  <c:v>1.56</c:v>
                </c:pt>
                <c:pt idx="118">
                  <c:v>5.13</c:v>
                </c:pt>
                <c:pt idx="119">
                  <c:v>2.11</c:v>
                </c:pt>
                <c:pt idx="120">
                  <c:v>1.5</c:v>
                </c:pt>
                <c:pt idx="121">
                  <c:v>2.89</c:v>
                </c:pt>
                <c:pt idx="122">
                  <c:v>5.0999999999999996</c:v>
                </c:pt>
                <c:pt idx="123">
                  <c:v>1.32</c:v>
                </c:pt>
                <c:pt idx="124">
                  <c:v>2.6</c:v>
                </c:pt>
                <c:pt idx="125">
                  <c:v>1.49</c:v>
                </c:pt>
                <c:pt idx="126">
                  <c:v>1.54</c:v>
                </c:pt>
                <c:pt idx="127">
                  <c:v>2.8</c:v>
                </c:pt>
                <c:pt idx="128">
                  <c:v>4.4800000000000004</c:v>
                </c:pt>
                <c:pt idx="129">
                  <c:v>5.13</c:v>
                </c:pt>
                <c:pt idx="130">
                  <c:v>7.04</c:v>
                </c:pt>
                <c:pt idx="131">
                  <c:v>11.72</c:v>
                </c:pt>
                <c:pt idx="132">
                  <c:v>7.2</c:v>
                </c:pt>
                <c:pt idx="133">
                  <c:v>13.8</c:v>
                </c:pt>
                <c:pt idx="134">
                  <c:v>20.71</c:v>
                </c:pt>
                <c:pt idx="135">
                  <c:v>22.69</c:v>
                </c:pt>
                <c:pt idx="136">
                  <c:v>14.79</c:v>
                </c:pt>
                <c:pt idx="137">
                  <c:v>20.34</c:v>
                </c:pt>
                <c:pt idx="138">
                  <c:v>13.04</c:v>
                </c:pt>
                <c:pt idx="139">
                  <c:v>7.72</c:v>
                </c:pt>
                <c:pt idx="140">
                  <c:v>8.75</c:v>
                </c:pt>
                <c:pt idx="141">
                  <c:v>7.69</c:v>
                </c:pt>
                <c:pt idx="142">
                  <c:v>7.37</c:v>
                </c:pt>
                <c:pt idx="143">
                  <c:v>4.95</c:v>
                </c:pt>
                <c:pt idx="144">
                  <c:v>3.77</c:v>
                </c:pt>
                <c:pt idx="145">
                  <c:v>3.03</c:v>
                </c:pt>
                <c:pt idx="146">
                  <c:v>4.84</c:v>
                </c:pt>
                <c:pt idx="147">
                  <c:v>3.81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2A-4A8E-B994-BF4189CCBC74}"/>
            </c:ext>
          </c:extLst>
        </c:ser>
        <c:ser>
          <c:idx val="1"/>
          <c:order val="1"/>
          <c:tx>
            <c:strRef>
              <c:f>'2019_2022'!$C$1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'2019_2022'!$C$2:$C$158</c:f>
              <c:numCache>
                <c:formatCode>General</c:formatCode>
                <c:ptCount val="157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0.75</c:v>
                </c:pt>
                <c:pt idx="126">
                  <c:v>0</c:v>
                </c:pt>
                <c:pt idx="127">
                  <c:v>0</c:v>
                </c:pt>
                <c:pt idx="128">
                  <c:v>2.2400000000000002</c:v>
                </c:pt>
                <c:pt idx="129">
                  <c:v>0.85</c:v>
                </c:pt>
                <c:pt idx="130">
                  <c:v>0.7</c:v>
                </c:pt>
                <c:pt idx="131">
                  <c:v>0.78</c:v>
                </c:pt>
                <c:pt idx="132">
                  <c:v>1.2</c:v>
                </c:pt>
                <c:pt idx="133">
                  <c:v>1.2</c:v>
                </c:pt>
                <c:pt idx="134">
                  <c:v>0</c:v>
                </c:pt>
                <c:pt idx="135">
                  <c:v>0</c:v>
                </c:pt>
                <c:pt idx="136">
                  <c:v>1.41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2A-4A8E-B994-BF4189CCBC74}"/>
            </c:ext>
          </c:extLst>
        </c:ser>
        <c:ser>
          <c:idx val="2"/>
          <c:order val="2"/>
          <c:tx>
            <c:strRef>
              <c:f>'2019_2022'!$D$1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'2019_2022'!$D$2:$D$158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2A-4A8E-B994-BF4189CCBC74}"/>
            </c:ext>
          </c:extLst>
        </c:ser>
        <c:ser>
          <c:idx val="3"/>
          <c:order val="3"/>
          <c:tx>
            <c:strRef>
              <c:f>'2019_2022'!$E$1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'2019_2022'!$E$2:$E$158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0.65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0.85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2A-4A8E-B994-BF4189CCBC74}"/>
            </c:ext>
          </c:extLst>
        </c:ser>
        <c:ser>
          <c:idx val="4"/>
          <c:order val="4"/>
          <c:tx>
            <c:strRef>
              <c:f>'2019_2022'!$F$1</c:f>
              <c:strCache>
                <c:ptCount val="1"/>
                <c:pt idx="0">
                  <c:v>A(H1N1)v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'2019_2022'!$F$2:$F$158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0.56999999999999995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02A-4A8E-B994-BF4189CCB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37200"/>
        <c:axId val="515838184"/>
      </c:lineChart>
      <c:catAx>
        <c:axId val="51583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8184"/>
        <c:crosses val="autoZero"/>
        <c:auto val="1"/>
        <c:lblAlgn val="ctr"/>
        <c:lblOffset val="100"/>
        <c:noMultiLvlLbl val="0"/>
      </c:catAx>
      <c:valAx>
        <c:axId val="51583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50754213417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Sonstige Atemwegsviren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'2019_2022'!$I$1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'2019_2022'!$I$2:$I$158</c:f>
              <c:numCache>
                <c:formatCode>General</c:formatCode>
                <c:ptCount val="157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30.1</c:v>
                </c:pt>
                <c:pt idx="64">
                  <c:v>9.44</c:v>
                </c:pt>
                <c:pt idx="65">
                  <c:v>7.32</c:v>
                </c:pt>
                <c:pt idx="66">
                  <c:v>9.86</c:v>
                </c:pt>
                <c:pt idx="67">
                  <c:v>8.4499999999999993</c:v>
                </c:pt>
                <c:pt idx="68">
                  <c:v>6.06</c:v>
                </c:pt>
                <c:pt idx="69">
                  <c:v>10.3</c:v>
                </c:pt>
                <c:pt idx="70">
                  <c:v>8.75</c:v>
                </c:pt>
                <c:pt idx="71">
                  <c:v>9.93</c:v>
                </c:pt>
                <c:pt idx="72">
                  <c:v>8.3800000000000008</c:v>
                </c:pt>
                <c:pt idx="73">
                  <c:v>9.8800000000000008</c:v>
                </c:pt>
                <c:pt idx="74">
                  <c:v>19.059999999999999</c:v>
                </c:pt>
                <c:pt idx="75">
                  <c:v>25.31</c:v>
                </c:pt>
                <c:pt idx="76">
                  <c:v>30.38</c:v>
                </c:pt>
                <c:pt idx="77">
                  <c:v>35.380000000000003</c:v>
                </c:pt>
                <c:pt idx="78">
                  <c:v>37.5</c:v>
                </c:pt>
                <c:pt idx="79">
                  <c:v>11.61</c:v>
                </c:pt>
                <c:pt idx="80">
                  <c:v>16.100000000000001</c:v>
                </c:pt>
                <c:pt idx="81">
                  <c:v>23.42</c:v>
                </c:pt>
                <c:pt idx="82">
                  <c:v>16.54</c:v>
                </c:pt>
                <c:pt idx="83">
                  <c:v>16.940000000000001</c:v>
                </c:pt>
                <c:pt idx="84">
                  <c:v>12.35</c:v>
                </c:pt>
                <c:pt idx="85">
                  <c:v>14.15</c:v>
                </c:pt>
                <c:pt idx="86">
                  <c:v>27.36</c:v>
                </c:pt>
                <c:pt idx="87">
                  <c:v>26.55</c:v>
                </c:pt>
                <c:pt idx="88">
                  <c:v>33.659999999999997</c:v>
                </c:pt>
                <c:pt idx="89">
                  <c:v>28.69</c:v>
                </c:pt>
                <c:pt idx="90">
                  <c:v>36.630000000000003</c:v>
                </c:pt>
                <c:pt idx="91">
                  <c:v>51.71</c:v>
                </c:pt>
                <c:pt idx="92">
                  <c:v>45.47</c:v>
                </c:pt>
                <c:pt idx="93">
                  <c:v>46.03</c:v>
                </c:pt>
                <c:pt idx="94">
                  <c:v>42.27</c:v>
                </c:pt>
                <c:pt idx="95">
                  <c:v>41.07</c:v>
                </c:pt>
                <c:pt idx="96">
                  <c:v>25.61</c:v>
                </c:pt>
                <c:pt idx="97">
                  <c:v>32.979999999999997</c:v>
                </c:pt>
                <c:pt idx="98">
                  <c:v>33.630000000000003</c:v>
                </c:pt>
                <c:pt idx="99">
                  <c:v>23.21</c:v>
                </c:pt>
                <c:pt idx="100">
                  <c:v>35.549999999999997</c:v>
                </c:pt>
                <c:pt idx="101">
                  <c:v>38.28</c:v>
                </c:pt>
                <c:pt idx="102">
                  <c:v>33.869999999999997</c:v>
                </c:pt>
                <c:pt idx="103">
                  <c:v>37.130000000000003</c:v>
                </c:pt>
                <c:pt idx="104">
                  <c:v>38.29</c:v>
                </c:pt>
                <c:pt idx="105">
                  <c:v>32.85</c:v>
                </c:pt>
                <c:pt idx="106">
                  <c:v>27.75</c:v>
                </c:pt>
                <c:pt idx="107">
                  <c:v>26.07</c:v>
                </c:pt>
                <c:pt idx="108">
                  <c:v>16.989999999999998</c:v>
                </c:pt>
                <c:pt idx="109">
                  <c:v>15.88</c:v>
                </c:pt>
                <c:pt idx="110">
                  <c:v>19.920000000000002</c:v>
                </c:pt>
                <c:pt idx="111">
                  <c:v>15.59</c:v>
                </c:pt>
                <c:pt idx="112">
                  <c:v>18.72</c:v>
                </c:pt>
                <c:pt idx="113">
                  <c:v>13.74</c:v>
                </c:pt>
                <c:pt idx="114">
                  <c:v>11.17</c:v>
                </c:pt>
                <c:pt idx="115">
                  <c:v>15.79</c:v>
                </c:pt>
                <c:pt idx="116">
                  <c:v>13.75</c:v>
                </c:pt>
                <c:pt idx="117">
                  <c:v>10.9</c:v>
                </c:pt>
                <c:pt idx="118">
                  <c:v>6.84</c:v>
                </c:pt>
                <c:pt idx="119">
                  <c:v>15.49</c:v>
                </c:pt>
                <c:pt idx="120">
                  <c:v>10.52</c:v>
                </c:pt>
                <c:pt idx="121">
                  <c:v>14.34</c:v>
                </c:pt>
                <c:pt idx="122">
                  <c:v>14.65</c:v>
                </c:pt>
                <c:pt idx="123">
                  <c:v>13.9</c:v>
                </c:pt>
                <c:pt idx="124">
                  <c:v>16.34</c:v>
                </c:pt>
                <c:pt idx="125">
                  <c:v>17.16</c:v>
                </c:pt>
                <c:pt idx="126">
                  <c:v>26.15</c:v>
                </c:pt>
                <c:pt idx="127">
                  <c:v>16.78</c:v>
                </c:pt>
                <c:pt idx="128">
                  <c:v>14.06</c:v>
                </c:pt>
                <c:pt idx="129">
                  <c:v>8.5500000000000007</c:v>
                </c:pt>
                <c:pt idx="130">
                  <c:v>11.97</c:v>
                </c:pt>
                <c:pt idx="131">
                  <c:v>10.16</c:v>
                </c:pt>
                <c:pt idx="132">
                  <c:v>14.5</c:v>
                </c:pt>
                <c:pt idx="133">
                  <c:v>11.5</c:v>
                </c:pt>
                <c:pt idx="134">
                  <c:v>11.43</c:v>
                </c:pt>
                <c:pt idx="135">
                  <c:v>11.76</c:v>
                </c:pt>
                <c:pt idx="136">
                  <c:v>16.09</c:v>
                </c:pt>
                <c:pt idx="137">
                  <c:v>22.03</c:v>
                </c:pt>
                <c:pt idx="138">
                  <c:v>13.04</c:v>
                </c:pt>
                <c:pt idx="139">
                  <c:v>17.170000000000002</c:v>
                </c:pt>
                <c:pt idx="140">
                  <c:v>21.25</c:v>
                </c:pt>
                <c:pt idx="141">
                  <c:v>15.38</c:v>
                </c:pt>
                <c:pt idx="142">
                  <c:v>13.68</c:v>
                </c:pt>
                <c:pt idx="143">
                  <c:v>9.9</c:v>
                </c:pt>
                <c:pt idx="144">
                  <c:v>14.15</c:v>
                </c:pt>
                <c:pt idx="145">
                  <c:v>24.24</c:v>
                </c:pt>
                <c:pt idx="146">
                  <c:v>16.13</c:v>
                </c:pt>
                <c:pt idx="147">
                  <c:v>15.23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F9-49A6-9438-7B97CFF9D855}"/>
            </c:ext>
          </c:extLst>
        </c:ser>
        <c:ser>
          <c:idx val="1"/>
          <c:order val="1"/>
          <c:tx>
            <c:strRef>
              <c:f>'2019_2022'!$J$1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'2019_2022'!$J$2:$J$158</c:f>
              <c:numCache>
                <c:formatCode>General</c:formatCode>
                <c:ptCount val="157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0.72</c:v>
                </c:pt>
                <c:pt idx="68">
                  <c:v>0</c:v>
                </c:pt>
                <c:pt idx="69">
                  <c:v>0.67</c:v>
                </c:pt>
                <c:pt idx="70">
                  <c:v>0</c:v>
                </c:pt>
                <c:pt idx="71">
                  <c:v>0</c:v>
                </c:pt>
                <c:pt idx="72">
                  <c:v>1.8</c:v>
                </c:pt>
                <c:pt idx="73">
                  <c:v>0</c:v>
                </c:pt>
                <c:pt idx="74">
                  <c:v>0.93</c:v>
                </c:pt>
                <c:pt idx="75">
                  <c:v>0.41</c:v>
                </c:pt>
                <c:pt idx="76">
                  <c:v>0</c:v>
                </c:pt>
                <c:pt idx="77">
                  <c:v>1.1499999999999999</c:v>
                </c:pt>
                <c:pt idx="78">
                  <c:v>2.08</c:v>
                </c:pt>
                <c:pt idx="79">
                  <c:v>1.29</c:v>
                </c:pt>
                <c:pt idx="80">
                  <c:v>2.0099999999999998</c:v>
                </c:pt>
                <c:pt idx="81">
                  <c:v>1.71</c:v>
                </c:pt>
                <c:pt idx="82">
                  <c:v>5.04</c:v>
                </c:pt>
                <c:pt idx="83">
                  <c:v>4.03</c:v>
                </c:pt>
                <c:pt idx="84">
                  <c:v>1.23</c:v>
                </c:pt>
                <c:pt idx="85">
                  <c:v>7.08</c:v>
                </c:pt>
                <c:pt idx="86">
                  <c:v>9.4700000000000006</c:v>
                </c:pt>
                <c:pt idx="87">
                  <c:v>9.52</c:v>
                </c:pt>
                <c:pt idx="88">
                  <c:v>13.86</c:v>
                </c:pt>
                <c:pt idx="89">
                  <c:v>22.6</c:v>
                </c:pt>
                <c:pt idx="90">
                  <c:v>14.85</c:v>
                </c:pt>
                <c:pt idx="91">
                  <c:v>23.27</c:v>
                </c:pt>
                <c:pt idx="92">
                  <c:v>27.89</c:v>
                </c:pt>
                <c:pt idx="93">
                  <c:v>40.479999999999997</c:v>
                </c:pt>
                <c:pt idx="94">
                  <c:v>48.45</c:v>
                </c:pt>
                <c:pt idx="95">
                  <c:v>29.46</c:v>
                </c:pt>
                <c:pt idx="96">
                  <c:v>41.46</c:v>
                </c:pt>
                <c:pt idx="97">
                  <c:v>30.93</c:v>
                </c:pt>
                <c:pt idx="98">
                  <c:v>23</c:v>
                </c:pt>
                <c:pt idx="99">
                  <c:v>25</c:v>
                </c:pt>
                <c:pt idx="100">
                  <c:v>14.81</c:v>
                </c:pt>
                <c:pt idx="101">
                  <c:v>15.79</c:v>
                </c:pt>
                <c:pt idx="102">
                  <c:v>15.59</c:v>
                </c:pt>
                <c:pt idx="103">
                  <c:v>10.4</c:v>
                </c:pt>
                <c:pt idx="104">
                  <c:v>8.51</c:v>
                </c:pt>
                <c:pt idx="105">
                  <c:v>8.09</c:v>
                </c:pt>
                <c:pt idx="106">
                  <c:v>8.3800000000000008</c:v>
                </c:pt>
                <c:pt idx="107">
                  <c:v>8.5500000000000007</c:v>
                </c:pt>
                <c:pt idx="108">
                  <c:v>0.65</c:v>
                </c:pt>
                <c:pt idx="109">
                  <c:v>4.71</c:v>
                </c:pt>
                <c:pt idx="110">
                  <c:v>4.13</c:v>
                </c:pt>
                <c:pt idx="111">
                  <c:v>4.84</c:v>
                </c:pt>
                <c:pt idx="112">
                  <c:v>4.25</c:v>
                </c:pt>
                <c:pt idx="113">
                  <c:v>5.69</c:v>
                </c:pt>
                <c:pt idx="114">
                  <c:v>6.09</c:v>
                </c:pt>
                <c:pt idx="115">
                  <c:v>3.68</c:v>
                </c:pt>
                <c:pt idx="116">
                  <c:v>6.25</c:v>
                </c:pt>
                <c:pt idx="117">
                  <c:v>4.68</c:v>
                </c:pt>
                <c:pt idx="118">
                  <c:v>1.71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3.68</c:v>
                </c:pt>
                <c:pt idx="122">
                  <c:v>0.64</c:v>
                </c:pt>
                <c:pt idx="123">
                  <c:v>1.32</c:v>
                </c:pt>
                <c:pt idx="124">
                  <c:v>2.64</c:v>
                </c:pt>
                <c:pt idx="125">
                  <c:v>1.49</c:v>
                </c:pt>
                <c:pt idx="126">
                  <c:v>1.54</c:v>
                </c:pt>
                <c:pt idx="127">
                  <c:v>4.1900000000000004</c:v>
                </c:pt>
                <c:pt idx="128">
                  <c:v>7.03</c:v>
                </c:pt>
                <c:pt idx="129">
                  <c:v>5.13</c:v>
                </c:pt>
                <c:pt idx="130">
                  <c:v>4.2300000000000004</c:v>
                </c:pt>
                <c:pt idx="131">
                  <c:v>3.9</c:v>
                </c:pt>
                <c:pt idx="132">
                  <c:v>0</c:v>
                </c:pt>
                <c:pt idx="133">
                  <c:v>1.1499999999999999</c:v>
                </c:pt>
                <c:pt idx="134">
                  <c:v>5.71</c:v>
                </c:pt>
                <c:pt idx="135">
                  <c:v>3.36</c:v>
                </c:pt>
                <c:pt idx="136">
                  <c:v>7.75</c:v>
                </c:pt>
                <c:pt idx="137">
                  <c:v>4.24</c:v>
                </c:pt>
                <c:pt idx="138">
                  <c:v>11.96</c:v>
                </c:pt>
                <c:pt idx="139">
                  <c:v>13.4</c:v>
                </c:pt>
                <c:pt idx="140">
                  <c:v>13.75</c:v>
                </c:pt>
                <c:pt idx="141">
                  <c:v>13.18</c:v>
                </c:pt>
                <c:pt idx="142">
                  <c:v>14.74</c:v>
                </c:pt>
                <c:pt idx="143">
                  <c:v>20.79</c:v>
                </c:pt>
                <c:pt idx="144">
                  <c:v>20.75</c:v>
                </c:pt>
                <c:pt idx="145">
                  <c:v>16.670000000000002</c:v>
                </c:pt>
                <c:pt idx="146">
                  <c:v>17.739999999999998</c:v>
                </c:pt>
                <c:pt idx="147">
                  <c:v>20.95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F9-49A6-9438-7B97CFF9D855}"/>
            </c:ext>
          </c:extLst>
        </c:ser>
        <c:ser>
          <c:idx val="2"/>
          <c:order val="2"/>
          <c:tx>
            <c:strRef>
              <c:f>'2019_2022'!$K$1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'2019_2022'!$K$2:$K$158</c:f>
              <c:numCache>
                <c:formatCode>General</c:formatCode>
                <c:ptCount val="157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0.64</c:v>
                </c:pt>
                <c:pt idx="80">
                  <c:v>0.67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0.63</c:v>
                </c:pt>
                <c:pt idx="92">
                  <c:v>1.36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1.77</c:v>
                </c:pt>
                <c:pt idx="99">
                  <c:v>0.89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0.99</c:v>
                </c:pt>
                <c:pt idx="104">
                  <c:v>1.42</c:v>
                </c:pt>
                <c:pt idx="105">
                  <c:v>0.95</c:v>
                </c:pt>
                <c:pt idx="106">
                  <c:v>2.09</c:v>
                </c:pt>
                <c:pt idx="107">
                  <c:v>0.85</c:v>
                </c:pt>
                <c:pt idx="108">
                  <c:v>0.65</c:v>
                </c:pt>
                <c:pt idx="109">
                  <c:v>1.18</c:v>
                </c:pt>
                <c:pt idx="110">
                  <c:v>0.79</c:v>
                </c:pt>
                <c:pt idx="111">
                  <c:v>1.61</c:v>
                </c:pt>
                <c:pt idx="112">
                  <c:v>2.13</c:v>
                </c:pt>
                <c:pt idx="113">
                  <c:v>1.9</c:v>
                </c:pt>
                <c:pt idx="114">
                  <c:v>3.04</c:v>
                </c:pt>
                <c:pt idx="115">
                  <c:v>2.63</c:v>
                </c:pt>
                <c:pt idx="116">
                  <c:v>2.5</c:v>
                </c:pt>
                <c:pt idx="117">
                  <c:v>6.25</c:v>
                </c:pt>
                <c:pt idx="118">
                  <c:v>6.84</c:v>
                </c:pt>
                <c:pt idx="119">
                  <c:v>9.09</c:v>
                </c:pt>
                <c:pt idx="120">
                  <c:v>9.02</c:v>
                </c:pt>
                <c:pt idx="121">
                  <c:v>14.72</c:v>
                </c:pt>
                <c:pt idx="122">
                  <c:v>13.37</c:v>
                </c:pt>
                <c:pt idx="123">
                  <c:v>14.9</c:v>
                </c:pt>
                <c:pt idx="124">
                  <c:v>9.15</c:v>
                </c:pt>
                <c:pt idx="125">
                  <c:v>9.6999999999999993</c:v>
                </c:pt>
                <c:pt idx="126">
                  <c:v>10.77</c:v>
                </c:pt>
                <c:pt idx="127">
                  <c:v>15.98</c:v>
                </c:pt>
                <c:pt idx="128">
                  <c:v>18.75</c:v>
                </c:pt>
                <c:pt idx="129">
                  <c:v>13.67</c:v>
                </c:pt>
                <c:pt idx="130">
                  <c:v>18.309999999999999</c:v>
                </c:pt>
                <c:pt idx="131">
                  <c:v>23.01</c:v>
                </c:pt>
                <c:pt idx="132">
                  <c:v>28.9</c:v>
                </c:pt>
                <c:pt idx="133">
                  <c:v>16.100000000000001</c:v>
                </c:pt>
                <c:pt idx="134">
                  <c:v>8.57</c:v>
                </c:pt>
                <c:pt idx="135">
                  <c:v>7.56</c:v>
                </c:pt>
                <c:pt idx="136">
                  <c:v>8.4499999999999993</c:v>
                </c:pt>
                <c:pt idx="137">
                  <c:v>6.78</c:v>
                </c:pt>
                <c:pt idx="138">
                  <c:v>5.43</c:v>
                </c:pt>
                <c:pt idx="139">
                  <c:v>5.15</c:v>
                </c:pt>
                <c:pt idx="140">
                  <c:v>5</c:v>
                </c:pt>
                <c:pt idx="141">
                  <c:v>1.1000000000000001</c:v>
                </c:pt>
                <c:pt idx="142">
                  <c:v>4.26</c:v>
                </c:pt>
                <c:pt idx="143">
                  <c:v>3.96</c:v>
                </c:pt>
                <c:pt idx="144">
                  <c:v>1.89</c:v>
                </c:pt>
                <c:pt idx="145">
                  <c:v>1.51</c:v>
                </c:pt>
                <c:pt idx="146">
                  <c:v>0</c:v>
                </c:pt>
                <c:pt idx="147">
                  <c:v>2.86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F9-49A6-9438-7B97CFF9D855}"/>
            </c:ext>
          </c:extLst>
        </c:ser>
        <c:ser>
          <c:idx val="3"/>
          <c:order val="3"/>
          <c:tx>
            <c:strRef>
              <c:f>'2019_2022'!$L$1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'2019_2022'!$L$2:$L$158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0.41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2.11</c:v>
                </c:pt>
                <c:pt idx="87">
                  <c:v>0</c:v>
                </c:pt>
                <c:pt idx="88">
                  <c:v>1.98</c:v>
                </c:pt>
                <c:pt idx="89">
                  <c:v>0.87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3.57</c:v>
                </c:pt>
                <c:pt idx="96">
                  <c:v>4.88</c:v>
                </c:pt>
                <c:pt idx="97">
                  <c:v>4.12</c:v>
                </c:pt>
                <c:pt idx="98">
                  <c:v>6.19</c:v>
                </c:pt>
                <c:pt idx="99">
                  <c:v>4.46</c:v>
                </c:pt>
                <c:pt idx="100">
                  <c:v>5.92</c:v>
                </c:pt>
                <c:pt idx="101">
                  <c:v>11.96</c:v>
                </c:pt>
                <c:pt idx="102">
                  <c:v>11.29</c:v>
                </c:pt>
                <c:pt idx="103">
                  <c:v>21.78</c:v>
                </c:pt>
                <c:pt idx="104">
                  <c:v>28.37</c:v>
                </c:pt>
                <c:pt idx="105">
                  <c:v>33.81</c:v>
                </c:pt>
                <c:pt idx="106">
                  <c:v>33.51</c:v>
                </c:pt>
                <c:pt idx="107">
                  <c:v>27.78</c:v>
                </c:pt>
                <c:pt idx="108">
                  <c:v>32.03</c:v>
                </c:pt>
                <c:pt idx="109">
                  <c:v>34.119999999999997</c:v>
                </c:pt>
                <c:pt idx="110">
                  <c:v>27.81</c:v>
                </c:pt>
                <c:pt idx="111">
                  <c:v>23.65</c:v>
                </c:pt>
                <c:pt idx="112">
                  <c:v>20.85</c:v>
                </c:pt>
                <c:pt idx="113">
                  <c:v>19.899999999999999</c:v>
                </c:pt>
                <c:pt idx="114">
                  <c:v>11.17</c:v>
                </c:pt>
                <c:pt idx="115">
                  <c:v>12.63</c:v>
                </c:pt>
                <c:pt idx="116">
                  <c:v>3.75</c:v>
                </c:pt>
                <c:pt idx="117">
                  <c:v>9.3800000000000008</c:v>
                </c:pt>
                <c:pt idx="118">
                  <c:v>3.41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2.4500000000000002</c:v>
                </c:pt>
                <c:pt idx="122">
                  <c:v>3.82</c:v>
                </c:pt>
                <c:pt idx="123">
                  <c:v>0.66</c:v>
                </c:pt>
                <c:pt idx="124">
                  <c:v>0.65</c:v>
                </c:pt>
                <c:pt idx="125">
                  <c:v>2.99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1.71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1.68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3.13</c:v>
                </c:pt>
                <c:pt idx="146">
                  <c:v>0</c:v>
                </c:pt>
                <c:pt idx="147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F9-49A6-9438-7B97CFF9D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545320"/>
        <c:axId val="458544664"/>
      </c:lineChart>
      <c:catAx>
        <c:axId val="45854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4664"/>
        <c:crosses val="autoZero"/>
        <c:auto val="1"/>
        <c:lblAlgn val="ctr"/>
        <c:lblOffset val="100"/>
        <c:noMultiLvlLbl val="0"/>
      </c:catAx>
      <c:valAx>
        <c:axId val="45854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704631738800303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0.14975</cdr:x>
      <cdr:y>0.79167</cdr:y>
    </cdr:from>
    <cdr:to>
      <cdr:x>0.14975</cdr:x>
      <cdr:y>0.88542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1256633" y="217171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0.44828</cdr:x>
      <cdr:y>0.78472</cdr:y>
    </cdr:from>
    <cdr:to>
      <cdr:x>0.44828</cdr:x>
      <cdr:y>0.87847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3761711" y="215265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0.76156</cdr:x>
      <cdr:y>0.7882</cdr:y>
    </cdr:from>
    <cdr:to>
      <cdr:x>0.76156</cdr:x>
      <cdr:y>0.88195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6390608" y="2162185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0.07756</cdr:x>
      <cdr:y>0.8588</cdr:y>
    </cdr:from>
    <cdr:to>
      <cdr:x>0.12864</cdr:x>
      <cdr:y>0.92998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6508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0.26826</cdr:x>
      <cdr:y>0.8588</cdr:y>
    </cdr:from>
    <cdr:to>
      <cdr:x>0.31933</cdr:x>
      <cdr:y>0.92998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22510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0.85282</cdr:x>
      <cdr:y>0.8588</cdr:y>
    </cdr:from>
    <cdr:to>
      <cdr:x>0.9039</cdr:x>
      <cdr:y>0.92998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7156450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0.15051</cdr:x>
      <cdr:y>0.79052</cdr:y>
    </cdr:from>
    <cdr:to>
      <cdr:x>0.15051</cdr:x>
      <cdr:y>0.88427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1263008" y="2168542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0.44676</cdr:x>
      <cdr:y>0.79051</cdr:y>
    </cdr:from>
    <cdr:to>
      <cdr:x>0.44676</cdr:x>
      <cdr:y>0.88426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3748998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0.76004</cdr:x>
      <cdr:y>0.79051</cdr:y>
    </cdr:from>
    <cdr:to>
      <cdr:x>0.76004</cdr:x>
      <cdr:y>0.88426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6377895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0.08513</cdr:x>
      <cdr:y>0.86111</cdr:y>
    </cdr:from>
    <cdr:to>
      <cdr:x>0.13621</cdr:x>
      <cdr:y>0.93229</cdr:y>
    </cdr:to>
    <cdr:sp macro="" textlink="">
      <cdr:nvSpPr>
        <cdr:cNvPr id="8" name="Textfeld 7">
          <a:extLst xmlns:a="http://schemas.openxmlformats.org/drawingml/2006/main">
            <a:ext uri="{FF2B5EF4-FFF2-40B4-BE49-F238E27FC236}">
              <a16:creationId xmlns:a16="http://schemas.microsoft.com/office/drawing/2014/main" id="{7165A50D-8A74-4129-95CB-836E14424274}"/>
            </a:ext>
          </a:extLst>
        </cdr:cNvPr>
        <cdr:cNvSpPr txBox="1"/>
      </cdr:nvSpPr>
      <cdr:spPr>
        <a:xfrm xmlns:a="http://schemas.openxmlformats.org/drawingml/2006/main">
          <a:off x="714376" y="23622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0.27166</cdr:x>
      <cdr:y>0.86574</cdr:y>
    </cdr:from>
    <cdr:to>
      <cdr:x>0.32274</cdr:x>
      <cdr:y>0.93692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22796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11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0.85168</cdr:x>
      <cdr:y>0.86574</cdr:y>
    </cdr:from>
    <cdr:to>
      <cdr:x>0.90276</cdr:x>
      <cdr:y>0.93692</cdr:y>
    </cdr:to>
    <cdr:sp macro="" textlink="">
      <cdr:nvSpPr>
        <cdr:cNvPr id="12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7146925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0.14975</cdr:x>
      <cdr:y>0.79167</cdr:y>
    </cdr:from>
    <cdr:to>
      <cdr:x>0.14975</cdr:x>
      <cdr:y>0.88542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1256633" y="217171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0.44828</cdr:x>
      <cdr:y>0.78472</cdr:y>
    </cdr:from>
    <cdr:to>
      <cdr:x>0.44828</cdr:x>
      <cdr:y>0.87847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3761711" y="215265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0.76156</cdr:x>
      <cdr:y>0.7882</cdr:y>
    </cdr:from>
    <cdr:to>
      <cdr:x>0.76156</cdr:x>
      <cdr:y>0.88195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6390608" y="2162185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0.07756</cdr:x>
      <cdr:y>0.8588</cdr:y>
    </cdr:from>
    <cdr:to>
      <cdr:x>0.12864</cdr:x>
      <cdr:y>0.92998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6508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0.26826</cdr:x>
      <cdr:y>0.8588</cdr:y>
    </cdr:from>
    <cdr:to>
      <cdr:x>0.31933</cdr:x>
      <cdr:y>0.92998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22510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0.85282</cdr:x>
      <cdr:y>0.8588</cdr:y>
    </cdr:from>
    <cdr:to>
      <cdr:x>0.9039</cdr:x>
      <cdr:y>0.92998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7156450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0.14975</cdr:x>
      <cdr:y>0.79167</cdr:y>
    </cdr:from>
    <cdr:to>
      <cdr:x>0.14975</cdr:x>
      <cdr:y>0.88542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1256633" y="217171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0.44828</cdr:x>
      <cdr:y>0.78472</cdr:y>
    </cdr:from>
    <cdr:to>
      <cdr:x>0.44828</cdr:x>
      <cdr:y>0.87847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3761711" y="215265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0.76156</cdr:x>
      <cdr:y>0.7882</cdr:y>
    </cdr:from>
    <cdr:to>
      <cdr:x>0.76156</cdr:x>
      <cdr:y>0.88195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6390608" y="2162185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0.07756</cdr:x>
      <cdr:y>0.8588</cdr:y>
    </cdr:from>
    <cdr:to>
      <cdr:x>0.12864</cdr:x>
      <cdr:y>0.92998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6508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0.26826</cdr:x>
      <cdr:y>0.8588</cdr:y>
    </cdr:from>
    <cdr:to>
      <cdr:x>0.31933</cdr:x>
      <cdr:y>0.92998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22510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0.85282</cdr:x>
      <cdr:y>0.8588</cdr:y>
    </cdr:from>
    <cdr:to>
      <cdr:x>0.9039</cdr:x>
      <cdr:y>0.92998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7156450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0.15064</cdr:x>
      <cdr:y>0.78936</cdr:y>
    </cdr:from>
    <cdr:to>
      <cdr:x>0.15064</cdr:x>
      <cdr:y>0.88311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1259804" y="216536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0.44791</cdr:x>
      <cdr:y>0.78935</cdr:y>
    </cdr:from>
    <cdr:to>
      <cdr:x>0.44791</cdr:x>
      <cdr:y>0.8831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3745849" y="2165354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0.76112</cdr:x>
      <cdr:y>0.79282</cdr:y>
    </cdr:from>
    <cdr:to>
      <cdr:x>0.76112</cdr:x>
      <cdr:y>0.88657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6365209" y="217487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0.07555</cdr:x>
      <cdr:y>0.85532</cdr:y>
    </cdr:from>
    <cdr:to>
      <cdr:x>0.1268</cdr:x>
      <cdr:y>0.9265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631825" y="234632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0.26803</cdr:x>
      <cdr:y>0.86574</cdr:y>
    </cdr:from>
    <cdr:to>
      <cdr:x>0.31929</cdr:x>
      <cdr:y>0.93692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22415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0.6325</cdr:x>
      <cdr:y>0.86227</cdr:y>
    </cdr:from>
    <cdr:to>
      <cdr:x>0.68375</cdr:x>
      <cdr:y>0.93345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5289550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0.85459</cdr:x>
      <cdr:y>0.86227</cdr:y>
    </cdr:from>
    <cdr:to>
      <cdr:x>0.90585</cdr:x>
      <cdr:y>0.93345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7146925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in KW 30/2022 insgesamt gesunken, </a:t>
            </a: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30/2022 3,2 je 100T (KW 29: durch Nachmeldungen von 4,7 auf 6,6 erhöht)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(ohne Nachmeldungen KW 29: 4,7, KW 28: 4,0, KW 27: 3,7, KW 26: 3,1; KW 25: 3,0)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b="0" dirty="0">
                <a:sym typeface="Wingdings" panose="05000000000000000000" pitchFamily="2" charset="2"/>
              </a:rPr>
              <a:t> </a:t>
            </a:r>
            <a:r>
              <a:rPr lang="de-DE" sz="900" b="0" dirty="0"/>
              <a:t>seit KW 23 Anstieg in den AG 0-4 und ab 35 Jahren sichtbar, in den letzten Wochen abgeschwächt </a:t>
            </a:r>
            <a:endParaRPr lang="de-D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30/2022: 21 je 100T (Vorwoche: 51/100T) ) (ohne Nachmeldungen KW 29: 35, KW 28: 30, KW 27: 25, KW 26: 23; KW 25: 19)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in KW 20/2022 insgesamt gesunken im Vgl. zur Vorwoche;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30/2022 3,2 je 100T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30/2022: 21 je 100T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Combine_scale_short_ICU.png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der COVID-SARI-Fälle mit Intensivbehandlung ab KW 28 in AG 60-79 hat sich aktuell nicht fortgesetzt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Todesfälle in KW 24/25 in AG 80+ hat sich aktuell nicht fortgesetzt </a:t>
            </a: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4,0 % (Vorwoche: 4,4 %); Vorwochenwert ist um 0,2  Prozentpunkte „gesunken “ (Wochenvorwert: 4,6 %)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Trend: in den letzten Wochen (seit 25. KW) stabil oder sinkend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liegt mit 4,0 % z.T. höher als in den vorpandemischen Jahren zur 30. KW 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Rückgang bei den Kindern: 5,8 % (Vorwoche: 7,1 %); Rückgang bei den Erwachsenen: (3,7 %; Vorwoche: 4,0 %)</a:t>
            </a:r>
          </a:p>
          <a:p>
            <a:pPr marL="0" indent="0">
              <a:buFontTx/>
              <a:buNone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- ARE 5 AGs : leichter Rückgang bei den Schulkindern (4,1 % (Vorwoche: 4,3 %); Erwachsene: bis auf die 15- bis 34-Jährigen zurückgegangen.</a:t>
            </a: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gesunken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(von 1,7 % auf 1,3 %); (Wochenvorwert: 1,7 %); </a:t>
            </a:r>
          </a:p>
          <a:p>
            <a:pPr marL="628650" lvl="1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bei Erwachsenen (1,0 %; Vorwoche: 1,5 %) ; bei den Kindern stabil (2,8  %; Vorwoche: 2,9 %)</a:t>
            </a:r>
            <a:endParaRPr lang="de-DE" i="0" strike="noStrike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i="1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30. KW wurden bundesweit weniger Arzt­be­su­che wegen ARE regis­triert als in der Vor­woche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rückläufig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30 insgesamt mit 1.228 (Vorwoche: 1.487; Vorwochenwert: 1.357)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liegt bei ca.1.200; seit KW 25 rückläufig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 dem Bereich der Vorjahre zur 30. KW, aber auch in allen AGs deutlich höher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allen AGs zur Vorwoche (zwischen 13 und 23 %)</a:t>
            </a:r>
          </a:p>
          <a:p>
            <a:pPr marL="0" lvl="0" indent="0">
              <a:buFontTx/>
              <a:buNone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KI  (insgesamt) in 11 von 12 Regionen zur stabil oder gesunken; bei 0-4 Jährigen: 10 von 12 Regionen gesunken oder stabil; Schulkinder: 10 von 12 Regionen gesunken; 15 von 16 Bundesländern haben Ferien im der 30. KW </a:t>
            </a:r>
          </a:p>
          <a:p>
            <a:pPr marL="171450" lvl="0" indent="-171450">
              <a:buFontTx/>
              <a:buChar char="-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\\rki.local\daten\Projekte\FG36_AGI\Wochenberichte\Berichterstellung\Saison_2021_22\Woche_30_2022\KI_2015_2022_08_02.xlsx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„Pivot Chart KI“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ab KW 22/2022 deutlich angestiegen war, wird seit KW 29/2022 insgesamt ein Rückgang der Werte beobachtet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30/2022 sind die Werte in allen Altersgruppen im Vergleich zur Vorwoche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 deutlicher Anstieg der Werte seit KW 22/22 (insb. in den Altersgruppen 15-79 Jahre) jetzt wieder rückläufiger Trend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und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intensivpflichtige </a:t>
            </a:r>
            <a:r>
              <a:rPr lang="de-DE" dirty="0"/>
              <a:t>SARI sind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30. KW 2022 insgesamt gesunken – allerdings muss mit Nachmeldungen gerechnet werden</a:t>
            </a: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fast allen Altersgruppen auf Sommerniveau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ab 60 Jahre sind die SARI-Fallzahlen in der 30. KW 2022 deutlich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 in KW 30 gesunken: 36 %  (Vorwoche: 46 %) 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ebenfalls gesunken: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44 % (Vorwoche: 55 %),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seit KW 25 unter 1%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40.png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2.8.2022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30.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3,2 COVID-SARI pro 100.000</a:t>
            </a:r>
          </a:p>
          <a:p>
            <a:endParaRPr lang="de-DE" dirty="0"/>
          </a:p>
          <a:p>
            <a:r>
              <a:rPr lang="de-DE" dirty="0"/>
              <a:t>Entspricht ca. 2.700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21/100T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/>
              <a:t>Hospitalisierungs</a:t>
            </a:r>
            <a:r>
              <a:rPr lang="de-DE" dirty="0"/>
              <a:t>/Intensivinzidenz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5" y="753708"/>
            <a:ext cx="7730715" cy="30922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4" y="3726176"/>
            <a:ext cx="7730715" cy="30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19. KW bis 30.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 2.8.2022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C0B06F15-1372-4B39-8BEC-C2EF49F880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9783" y="3653294"/>
          <a:ext cx="83915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7EEAC673-F691-4A67-B7A7-7415C9E8B4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9783" y="1009591"/>
          <a:ext cx="83915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03.08.2022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39259" y="69590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28909385-F1A0-4D98-822F-9755FBB305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100" y="2560352"/>
            <a:ext cx="445047" cy="286537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3740065E-FE82-458B-83E5-9D7EC82DEBD7}"/>
              </a:ext>
            </a:extLst>
          </p:cNvPr>
          <p:cNvSpPr txBox="1"/>
          <p:nvPr/>
        </p:nvSpPr>
        <p:spPr>
          <a:xfrm>
            <a:off x="1234768" y="2481815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D6940F-BEE3-437C-A681-E6C0C70E96C5}"/>
              </a:ext>
            </a:extLst>
          </p:cNvPr>
          <p:cNvSpPr txBox="1"/>
          <p:nvPr/>
        </p:nvSpPr>
        <p:spPr>
          <a:xfrm>
            <a:off x="4847251" y="168457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3CF5CE1-78C9-497E-9ACF-39C207A7451C}"/>
              </a:ext>
            </a:extLst>
          </p:cNvPr>
          <p:cNvSpPr txBox="1"/>
          <p:nvPr/>
        </p:nvSpPr>
        <p:spPr>
          <a:xfrm>
            <a:off x="6239079" y="2096106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15F80BA-4007-4BF9-8926-05898C5D85B8}"/>
              </a:ext>
            </a:extLst>
          </p:cNvPr>
          <p:cNvSpPr txBox="1"/>
          <p:nvPr/>
        </p:nvSpPr>
        <p:spPr>
          <a:xfrm>
            <a:off x="8041227" y="2096106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097F491-070F-498D-8F6F-05CE8639A6D2}"/>
              </a:ext>
            </a:extLst>
          </p:cNvPr>
          <p:cNvSpPr txBox="1"/>
          <p:nvPr/>
        </p:nvSpPr>
        <p:spPr>
          <a:xfrm>
            <a:off x="1902848" y="4518142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9BDD2F8-B869-494C-8C4B-93DB459F0E10}"/>
              </a:ext>
            </a:extLst>
          </p:cNvPr>
          <p:cNvSpPr txBox="1"/>
          <p:nvPr/>
        </p:nvSpPr>
        <p:spPr>
          <a:xfrm>
            <a:off x="2165354" y="5439226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1760B8-7645-4E59-A8CD-AB1B58893DEE}"/>
              </a:ext>
            </a:extLst>
          </p:cNvPr>
          <p:cNvSpPr txBox="1"/>
          <p:nvPr/>
        </p:nvSpPr>
        <p:spPr>
          <a:xfrm>
            <a:off x="7627711" y="4718197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5D6EB3E5-6BAD-4709-BF5A-897CFA258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531765"/>
              </p:ext>
            </p:extLst>
          </p:nvPr>
        </p:nvGraphicFramePr>
        <p:xfrm>
          <a:off x="542183" y="3805694"/>
          <a:ext cx="83915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7DA90854-1FF6-4BDD-96CD-87B86468B5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531765"/>
              </p:ext>
            </p:extLst>
          </p:nvPr>
        </p:nvGraphicFramePr>
        <p:xfrm>
          <a:off x="694583" y="3958094"/>
          <a:ext cx="83915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9B65409-110F-445A-9172-64543E7693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0525" y="2057400"/>
          <a:ext cx="836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03.08.2022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25B59F-FEB4-4358-BDD7-338463500BA2}"/>
              </a:ext>
            </a:extLst>
          </p:cNvPr>
          <p:cNvSpPr txBox="1"/>
          <p:nvPr/>
        </p:nvSpPr>
        <p:spPr>
          <a:xfrm>
            <a:off x="7785046" y="3637323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731843-CB8A-46B8-A583-AF34494D17D6}"/>
              </a:ext>
            </a:extLst>
          </p:cNvPr>
          <p:cNvSpPr txBox="1"/>
          <p:nvPr/>
        </p:nvSpPr>
        <p:spPr>
          <a:xfrm>
            <a:off x="8085150" y="3763740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E7598E-C6C2-471A-A0BA-9F9D5C3A0084}"/>
              </a:ext>
            </a:extLst>
          </p:cNvPr>
          <p:cNvSpPr txBox="1"/>
          <p:nvPr/>
        </p:nvSpPr>
        <p:spPr>
          <a:xfrm>
            <a:off x="7116699" y="3590720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5B9B0B-71A6-4396-BA4E-A44E908A5080}"/>
              </a:ext>
            </a:extLst>
          </p:cNvPr>
          <p:cNvSpPr txBox="1"/>
          <p:nvPr/>
        </p:nvSpPr>
        <p:spPr>
          <a:xfrm>
            <a:off x="6120695" y="3418633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8E52EEC4-3A9B-406F-AAAE-015CA12AB88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-12162" r="1726" b="17403"/>
          <a:stretch/>
        </p:blipFill>
        <p:spPr bwMode="auto">
          <a:xfrm>
            <a:off x="112050" y="489371"/>
            <a:ext cx="4575530" cy="3034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30.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2.8.2022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848537"/>
            <a:ext cx="360279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30 bei 4.000 ARE (Vorwoche: 4.400)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3,3 Mio. ARE in Deutschland, unabhängig von einem Arztbesuch</a:t>
            </a:r>
            <a:br>
              <a:rPr lang="de-DE" b="1" dirty="0"/>
            </a:br>
            <a:r>
              <a:rPr lang="de-DE" dirty="0"/>
              <a:t>(29. KW: ca. 3,7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1091125"/>
            <a:ext cx="917284" cy="66654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244102" y="3842577"/>
            <a:ext cx="3425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Kontinuierlicher Anstieg bei den ab 60-Jährigen seit 20. KW hat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fortgesetzt</a:t>
            </a:r>
            <a:endParaRPr lang="en-US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F4AC0A2-8D1D-4132-B324-C8E04957D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651" y="5293250"/>
            <a:ext cx="3489696" cy="74988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3CFD126-F5C2-4267-B700-7C4EC9275788}"/>
              </a:ext>
            </a:extLst>
          </p:cNvPr>
          <p:cNvSpPr txBox="1"/>
          <p:nvPr/>
        </p:nvSpPr>
        <p:spPr>
          <a:xfrm>
            <a:off x="1995524" y="4541696"/>
            <a:ext cx="2078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ighlight>
                  <a:srgbClr val="00FF00"/>
                </a:highlight>
              </a:rPr>
              <a:t>Austauschen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FBBDC4D6-2D66-42DC-9AA0-74616A76C4CD}"/>
              </a:ext>
            </a:extLst>
          </p:cNvPr>
          <p:cNvPicPr/>
          <p:nvPr/>
        </p:nvPicPr>
        <p:blipFill rotWithShape="1">
          <a:blip r:embed="rId6"/>
          <a:srcRect b="23380"/>
          <a:stretch/>
        </p:blipFill>
        <p:spPr>
          <a:xfrm>
            <a:off x="111979" y="3725566"/>
            <a:ext cx="4705347" cy="24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30.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02.08.2022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584921" y="1199114"/>
            <a:ext cx="3085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29. KW 2022:</a:t>
            </a:r>
          </a:p>
          <a:p>
            <a:r>
              <a:rPr lang="de-DE" dirty="0"/>
              <a:t>Rückgang insgesamt und in allen Altersgruppen</a:t>
            </a:r>
          </a:p>
          <a:p>
            <a:endParaRPr lang="de-DE" sz="600" dirty="0">
              <a:highlight>
                <a:srgbClr val="FFFF00"/>
              </a:highlight>
            </a:endParaRPr>
          </a:p>
          <a:p>
            <a:r>
              <a:rPr lang="de-DE" dirty="0"/>
              <a:t>ca. 1.200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30. KW 2022: ca. 1,0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046D7C9-0CEB-48C0-9750-643D69A741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408"/>
          <a:stretch/>
        </p:blipFill>
        <p:spPr>
          <a:xfrm>
            <a:off x="422984" y="1199114"/>
            <a:ext cx="5059217" cy="24830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9B02723-3791-4CFC-8A69-61356D372F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19"/>
          <a:stretch/>
        </p:blipFill>
        <p:spPr>
          <a:xfrm>
            <a:off x="422984" y="3876770"/>
            <a:ext cx="5182674" cy="239149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708822" y="4015946"/>
            <a:ext cx="3085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Rückgang in allen AG im Vergleich zur Vorwoche.</a:t>
            </a:r>
          </a:p>
        </p:txBody>
      </p:sp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2.8.2022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30. KW 2022</a:t>
            </a:r>
          </a:p>
          <a:p>
            <a:r>
              <a:rPr lang="de-DE" dirty="0"/>
              <a:t>Rund 380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310.000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6" y="2074540"/>
            <a:ext cx="7891199" cy="31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6" y="1036359"/>
            <a:ext cx="4247998" cy="212399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30.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0" y="1036359"/>
            <a:ext cx="4247998" cy="21239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0" y="2888816"/>
            <a:ext cx="4247998" cy="21239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0" y="4705759"/>
            <a:ext cx="4247998" cy="21239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8" y="2888816"/>
            <a:ext cx="4247998" cy="212399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8" y="4705759"/>
            <a:ext cx="4247998" cy="21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30.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2.8.2022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64773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75581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2.8.2022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955670" y="1436643"/>
            <a:ext cx="169568" cy="62181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004640" y="1014978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25 %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964527" y="5181028"/>
            <a:ext cx="75927" cy="4453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40 %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951864" y="3288911"/>
            <a:ext cx="88590" cy="583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39 %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AAC9DFF-A779-4442-9FA1-8BA50950CBB7}"/>
              </a:ext>
            </a:extLst>
          </p:cNvPr>
          <p:cNvCxnSpPr>
            <a:cxnSpLocks/>
          </p:cNvCxnSpPr>
          <p:nvPr/>
        </p:nvCxnSpPr>
        <p:spPr>
          <a:xfrm flipH="1">
            <a:off x="3794516" y="1382013"/>
            <a:ext cx="208964" cy="69990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C5F23C5-268D-4B04-A311-AC112D120DDC}"/>
              </a:ext>
            </a:extLst>
          </p:cNvPr>
          <p:cNvSpPr txBox="1"/>
          <p:nvPr/>
        </p:nvSpPr>
        <p:spPr>
          <a:xfrm>
            <a:off x="3093929" y="1048030"/>
            <a:ext cx="134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22 %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30.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2.8.2022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30.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30.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98939" y="142811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041785" y="1640129"/>
            <a:ext cx="338937" cy="623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21659" y="457321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44%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>
            <a:off x="7062567" y="4750558"/>
            <a:ext cx="412116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1651</Words>
  <Application>Microsoft Office PowerPoint</Application>
  <PresentationFormat>Bildschirmpräsentation (4:3)</PresentationFormat>
  <Paragraphs>196</Paragraphs>
  <Slides>14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2.8.2022</vt:lpstr>
      <vt:lpstr>GrippeWeb bis zur 30. KW 2022 </vt:lpstr>
      <vt:lpstr>Arbeitsgemeinschaft Influenza ARE-Konsultationen / 100.000 Einwohner bis zur 30. KW 2022</vt:lpstr>
      <vt:lpstr>Arbeitsgemeinschaft Influenza - SEEDARE ARE-Konsultationen mit COVID-Diagnose / 100.000 Einwohner </vt:lpstr>
      <vt:lpstr>SEEDARE – ARE mit COVID-19 Konsultationen in Altersgruppen bis zur 30.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3537</cp:revision>
  <cp:lastPrinted>2020-05-13T06:04:10Z</cp:lastPrinted>
  <dcterms:created xsi:type="dcterms:W3CDTF">2015-11-02T12:29:13Z</dcterms:created>
  <dcterms:modified xsi:type="dcterms:W3CDTF">2022-08-03T08:58:16Z</dcterms:modified>
</cp:coreProperties>
</file>