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37" r:id="rId2"/>
    <p:sldId id="331" r:id="rId3"/>
    <p:sldId id="330" r:id="rId4"/>
    <p:sldId id="323" r:id="rId5"/>
    <p:sldId id="33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111" d="100"/>
          <a:sy n="111" d="100"/>
        </p:scale>
        <p:origin x="157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95FDE0F-1252-4C55-9AEE-A208DA8D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5F0D349-04ED-49B7-9A42-C41EED4B1F7E}"/>
              </a:ext>
            </a:extLst>
          </p:cNvPr>
          <p:cNvSpPr/>
          <p:nvPr/>
        </p:nvSpPr>
        <p:spPr>
          <a:xfrm>
            <a:off x="957564" y="165655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chemeClr val="accent1"/>
                </a:solidFill>
              </a:rPr>
              <a:t>SARS in ARS</a:t>
            </a:r>
          </a:p>
          <a:p>
            <a:r>
              <a:rPr lang="de-DE" sz="2800"/>
              <a:t>Datenstand 09.08.2022</a:t>
            </a:r>
            <a:endParaRPr lang="de-DE" sz="2800" b="1" dirty="0">
              <a:solidFill>
                <a:schemeClr val="accent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AA10E7-D551-4BE9-AF9E-3C066D96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37" y="1307040"/>
            <a:ext cx="9144000" cy="55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0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179512" y="26064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chemeClr val="accent1"/>
                </a:solidFill>
              </a:rPr>
              <a:t>SARS in ARS: </a:t>
            </a:r>
            <a:r>
              <a:rPr lang="de-DE" sz="2800" dirty="0"/>
              <a:t>Datenstand 09.08.2022</a:t>
            </a:r>
            <a:endParaRPr lang="de-DE" sz="2800" b="1" dirty="0">
              <a:solidFill>
                <a:schemeClr val="accent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5710785-39E7-4A12-B1E0-ADBF68CC5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8"/>
          <a:stretch/>
        </p:blipFill>
        <p:spPr>
          <a:xfrm>
            <a:off x="0" y="1196752"/>
            <a:ext cx="9144000" cy="517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09.08.2022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39383DB-82F6-4317-B667-D3467EC7F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80"/>
          <a:stretch/>
        </p:blipFill>
        <p:spPr>
          <a:xfrm>
            <a:off x="4050998" y="3573015"/>
            <a:ext cx="4932040" cy="29398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38601E8-4609-4749-9DC7-4FBEB1106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651"/>
            <a:ext cx="4860032" cy="305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09.08.2022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383791" y="533349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Woche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CCB0D05-CE1B-4A2D-945D-BF5DDAEA9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4" y="1835251"/>
            <a:ext cx="4469366" cy="274008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2024CC-3C45-4917-B156-0D95BAB32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600" y="103511"/>
            <a:ext cx="4557699" cy="2736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8DC5E6B-E849-4C42-B9E2-FAA4375C5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836" y="4056064"/>
            <a:ext cx="4525236" cy="274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F3AA049-8DC4-47C0-9CE9-7EBDA912D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7" y="3915751"/>
            <a:ext cx="5580112" cy="28224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74C69AD-A75D-4287-BD35-35E3A46DC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560"/>
            <a:ext cx="6086376" cy="270700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62A217B-ED1C-D84B-8478-63C77FA79618}" type="slidenum">
              <a:rPr lang="de-DE">
                <a:latin typeface="Calibri"/>
              </a:rPr>
              <a:pPr defTabSz="685800">
                <a:defRPr/>
              </a:pPr>
              <a:t>5</a:t>
            </a:fld>
            <a:endParaRPr lang="de-DE">
              <a:latin typeface="Calibri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56626" y="218032"/>
            <a:ext cx="8967830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de-DE" sz="1950" dirty="0">
                <a:solidFill>
                  <a:srgbClr val="045AA6"/>
                </a:solidFill>
                <a:latin typeface="Calibri"/>
              </a:rPr>
              <a:t>Datenstand: 09.08.2022</a:t>
            </a:r>
            <a:br>
              <a:rPr lang="de-DE" sz="1950" dirty="0">
                <a:solidFill>
                  <a:srgbClr val="045AA6"/>
                </a:solidFill>
                <a:latin typeface="Calibri"/>
              </a:rPr>
            </a:br>
            <a:r>
              <a:rPr lang="de-DE" sz="1950" b="1" dirty="0">
                <a:solidFill>
                  <a:srgbClr val="045AA6"/>
                </a:solidFill>
                <a:latin typeface="Calibri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1691680" y="1075246"/>
            <a:ext cx="364444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1350" b="1" dirty="0">
                <a:solidFill>
                  <a:srgbClr val="045AA6"/>
                </a:solidFill>
                <a:latin typeface="Calibri"/>
              </a:rPr>
              <a:t>Medizinische Behandlungs-einrichtungen 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1979712" y="3949615"/>
            <a:ext cx="196826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1350" b="1" dirty="0">
                <a:solidFill>
                  <a:srgbClr val="045AA6"/>
                </a:solidFill>
                <a:latin typeface="Calibri"/>
              </a:rPr>
              <a:t>Alten- und Pflegeheime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C1B71EB-29E3-49F1-858C-5DA32EBFDC45}"/>
              </a:ext>
            </a:extLst>
          </p:cNvPr>
          <p:cNvSpPr/>
          <p:nvPr/>
        </p:nvSpPr>
        <p:spPr>
          <a:xfrm>
            <a:off x="6084168" y="4660176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prstClr val="black"/>
                </a:solidFill>
              </a:rPr>
              <a:t>Todesfälle;</a:t>
            </a:r>
          </a:p>
          <a:p>
            <a:pPr>
              <a:defRPr/>
            </a:pPr>
            <a:r>
              <a:rPr lang="de-DE" b="1" dirty="0">
                <a:solidFill>
                  <a:prstClr val="black"/>
                </a:solidFill>
                <a:sym typeface="Wingdings" panose="05000000000000000000" pitchFamily="2" charset="2"/>
              </a:rPr>
              <a:t>62  38  58 56</a:t>
            </a:r>
            <a:endParaRPr lang="de-DE" b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F79BE4-CE0D-40DC-AE00-B61F1E4128B9}"/>
              </a:ext>
            </a:extLst>
          </p:cNvPr>
          <p:cNvSpPr/>
          <p:nvPr/>
        </p:nvSpPr>
        <p:spPr>
          <a:xfrm>
            <a:off x="6204624" y="1736159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prstClr val="black"/>
                </a:solidFill>
              </a:rPr>
              <a:t>Todesfälle;</a:t>
            </a:r>
          </a:p>
          <a:p>
            <a:pPr>
              <a:defRPr/>
            </a:pPr>
            <a:r>
              <a:rPr lang="de-DE" b="1" dirty="0">
                <a:solidFill>
                  <a:prstClr val="black"/>
                </a:solidFill>
                <a:sym typeface="Wingdings" panose="05000000000000000000" pitchFamily="2" charset="2"/>
              </a:rPr>
              <a:t>15  15  12  17</a:t>
            </a:r>
            <a:endParaRPr lang="de-DE" b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de-DE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39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Bildschirmpräsentation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Wo wird getestet (SARS in ARS) - Datenstand 09.08.2022</vt:lpstr>
      <vt:lpstr>Datenstand 09.08.2022  Anzahl der Testungen pro 100.000 Einwohner nach Altersgruppe und Woche 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Hermes, Julia</cp:lastModifiedBy>
  <cp:revision>478</cp:revision>
  <dcterms:created xsi:type="dcterms:W3CDTF">2020-01-21T10:42:53Z</dcterms:created>
  <dcterms:modified xsi:type="dcterms:W3CDTF">2022-08-10T06:52:33Z</dcterms:modified>
</cp:coreProperties>
</file>